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Lst>
  <p:sldSz cy="7772400" cx="100584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1" roundtripDataSignature="AMtx7mjh2KDo8lZbHjItN+qghscgheNuf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2BA7FB1B-A6B8-4E59-9392-FC3F62DD6AF6}">
  <a:tblStyle styleId="{2BA7FB1B-A6B8-4E59-9392-FC3F62DD6AF6}"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BF5"/>
          </a:solidFill>
        </a:fill>
      </a:tcStyle>
    </a:wholeTbl>
    <a:band1H>
      <a:tcTxStyle/>
      <a:tcStyle>
        <a:fill>
          <a:solidFill>
            <a:srgbClr val="CDD4EA"/>
          </a:solidFill>
        </a:fill>
      </a:tcStyle>
    </a:band1H>
    <a:band2H>
      <a:tcTxStyle/>
    </a:band2H>
    <a:band1V>
      <a:tcTxStyle/>
      <a:tcStyle>
        <a:fill>
          <a:solidFill>
            <a:srgbClr val="CDD4EA"/>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11" Type="http://customschemas.google.com/relationships/presentationmetadata" Target="metadata"/><Relationship Id="rId10" Type="http://schemas.openxmlformats.org/officeDocument/2006/relationships/slide" Target="slides/slide5.xml"/><Relationship Id="rId9" Type="http://schemas.openxmlformats.org/officeDocument/2006/relationships/slide" Target="slides/slide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18184d869_0_0: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6" name="Google Shape;86;g3418184d869_0_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 name="Google Shape;87;g3418184d869_0_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3418184d869_0_12:notes"/>
          <p:cNvSpPr/>
          <p:nvPr>
            <p:ph idx="2" type="sldImg"/>
          </p:nvPr>
        </p:nvSpPr>
        <p:spPr>
          <a:xfrm>
            <a:off x="1431925" y="1143000"/>
            <a:ext cx="39942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3418184d869_0_1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0" name="Google Shape;100;g3418184d869_0_1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7" name="Google Shape;127;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5:notes"/>
          <p:cNvSpPr/>
          <p:nvPr>
            <p:ph idx="2" type="sldImg"/>
          </p:nvPr>
        </p:nvSpPr>
        <p:spPr>
          <a:xfrm>
            <a:off x="1431925" y="1143000"/>
            <a:ext cx="399415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7"/>
          <p:cNvSpPr txBox="1"/>
          <p:nvPr>
            <p:ph type="ctrTitle"/>
          </p:nvPr>
        </p:nvSpPr>
        <p:spPr>
          <a:xfrm>
            <a:off x="754380" y="1272011"/>
            <a:ext cx="8549640" cy="2705947"/>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00"/>
              <a:buFont typeface="Calibri"/>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7"/>
          <p:cNvSpPr txBox="1"/>
          <p:nvPr>
            <p:ph idx="1" type="subTitle"/>
          </p:nvPr>
        </p:nvSpPr>
        <p:spPr>
          <a:xfrm>
            <a:off x="1257300" y="4082310"/>
            <a:ext cx="7543800" cy="1876530"/>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0"/>
              </a:spcBef>
              <a:spcAft>
                <a:spcPts val="0"/>
              </a:spcAft>
              <a:buClr>
                <a:schemeClr val="dk1"/>
              </a:buClr>
              <a:buSzPts val="2640"/>
              <a:buNone/>
              <a:defRPr sz="2640"/>
            </a:lvl1pPr>
            <a:lvl2pPr lvl="1" algn="ctr">
              <a:lnSpc>
                <a:spcPct val="90000"/>
              </a:lnSpc>
              <a:spcBef>
                <a:spcPts val="550"/>
              </a:spcBef>
              <a:spcAft>
                <a:spcPts val="0"/>
              </a:spcAft>
              <a:buClr>
                <a:schemeClr val="dk1"/>
              </a:buClr>
              <a:buSzPts val="2200"/>
              <a:buNone/>
              <a:defRPr sz="2200"/>
            </a:lvl2pPr>
            <a:lvl3pPr lvl="2" algn="ctr">
              <a:lnSpc>
                <a:spcPct val="90000"/>
              </a:lnSpc>
              <a:spcBef>
                <a:spcPts val="550"/>
              </a:spcBef>
              <a:spcAft>
                <a:spcPts val="0"/>
              </a:spcAft>
              <a:buClr>
                <a:schemeClr val="dk1"/>
              </a:buClr>
              <a:buSzPts val="1980"/>
              <a:buNone/>
              <a:defRPr sz="1979"/>
            </a:lvl3pPr>
            <a:lvl4pPr lvl="3" algn="ctr">
              <a:lnSpc>
                <a:spcPct val="90000"/>
              </a:lnSpc>
              <a:spcBef>
                <a:spcPts val="550"/>
              </a:spcBef>
              <a:spcAft>
                <a:spcPts val="0"/>
              </a:spcAft>
              <a:buClr>
                <a:schemeClr val="dk1"/>
              </a:buClr>
              <a:buSzPts val="1760"/>
              <a:buNone/>
              <a:defRPr sz="1760"/>
            </a:lvl4pPr>
            <a:lvl5pPr lvl="4" algn="ctr">
              <a:lnSpc>
                <a:spcPct val="90000"/>
              </a:lnSpc>
              <a:spcBef>
                <a:spcPts val="550"/>
              </a:spcBef>
              <a:spcAft>
                <a:spcPts val="0"/>
              </a:spcAft>
              <a:buClr>
                <a:schemeClr val="dk1"/>
              </a:buClr>
              <a:buSzPts val="1760"/>
              <a:buNone/>
              <a:defRPr sz="1760"/>
            </a:lvl5pPr>
            <a:lvl6pPr lvl="5" algn="ctr">
              <a:lnSpc>
                <a:spcPct val="90000"/>
              </a:lnSpc>
              <a:spcBef>
                <a:spcPts val="550"/>
              </a:spcBef>
              <a:spcAft>
                <a:spcPts val="0"/>
              </a:spcAft>
              <a:buClr>
                <a:schemeClr val="dk1"/>
              </a:buClr>
              <a:buSzPts val="1760"/>
              <a:buNone/>
              <a:defRPr sz="1760"/>
            </a:lvl6pPr>
            <a:lvl7pPr lvl="6" algn="ctr">
              <a:lnSpc>
                <a:spcPct val="90000"/>
              </a:lnSpc>
              <a:spcBef>
                <a:spcPts val="550"/>
              </a:spcBef>
              <a:spcAft>
                <a:spcPts val="0"/>
              </a:spcAft>
              <a:buClr>
                <a:schemeClr val="dk1"/>
              </a:buClr>
              <a:buSzPts val="1760"/>
              <a:buNone/>
              <a:defRPr sz="1760"/>
            </a:lvl7pPr>
            <a:lvl8pPr lvl="7" algn="ctr">
              <a:lnSpc>
                <a:spcPct val="90000"/>
              </a:lnSpc>
              <a:spcBef>
                <a:spcPts val="550"/>
              </a:spcBef>
              <a:spcAft>
                <a:spcPts val="0"/>
              </a:spcAft>
              <a:buClr>
                <a:schemeClr val="dk1"/>
              </a:buClr>
              <a:buSzPts val="1760"/>
              <a:buNone/>
              <a:defRPr sz="1760"/>
            </a:lvl8pPr>
            <a:lvl9pPr lvl="8" algn="ctr">
              <a:lnSpc>
                <a:spcPct val="90000"/>
              </a:lnSpc>
              <a:spcBef>
                <a:spcPts val="550"/>
              </a:spcBef>
              <a:spcAft>
                <a:spcPts val="0"/>
              </a:spcAft>
              <a:buClr>
                <a:schemeClr val="dk1"/>
              </a:buClr>
              <a:buSzPts val="1760"/>
              <a:buNone/>
              <a:defRPr sz="1760"/>
            </a:lvl9pPr>
          </a:lstStyle>
          <a:p/>
        </p:txBody>
      </p:sp>
      <p:sp>
        <p:nvSpPr>
          <p:cNvPr id="18" name="Google Shape;18;p7"/>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7"/>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7"/>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6"/>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4" name="Google Shape;74;p16"/>
          <p:cNvSpPr txBox="1"/>
          <p:nvPr>
            <p:ph idx="1" type="body"/>
          </p:nvPr>
        </p:nvSpPr>
        <p:spPr>
          <a:xfrm rot="5400000">
            <a:off x="2563442" y="197115"/>
            <a:ext cx="4931516" cy="86753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75" name="Google Shape;75;p16"/>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6"/>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6"/>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7"/>
          <p:cNvSpPr txBox="1"/>
          <p:nvPr>
            <p:ph type="title"/>
          </p:nvPr>
        </p:nvSpPr>
        <p:spPr>
          <a:xfrm rot="5400000">
            <a:off x="4989089" y="2622762"/>
            <a:ext cx="6586750" cy="216884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0" name="Google Shape;80;p17"/>
          <p:cNvSpPr txBox="1"/>
          <p:nvPr>
            <p:ph idx="1" type="body"/>
          </p:nvPr>
        </p:nvSpPr>
        <p:spPr>
          <a:xfrm rot="5400000">
            <a:off x="588539" y="516784"/>
            <a:ext cx="6586750" cy="638079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81" name="Google Shape;81;p17"/>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7"/>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7"/>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8"/>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8"/>
          <p:cNvSpPr txBox="1"/>
          <p:nvPr>
            <p:ph idx="1" type="body"/>
          </p:nvPr>
        </p:nvSpPr>
        <p:spPr>
          <a:xfrm>
            <a:off x="691515" y="2069042"/>
            <a:ext cx="867537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24" name="Google Shape;24;p8"/>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8"/>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8"/>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9"/>
          <p:cNvSpPr txBox="1"/>
          <p:nvPr>
            <p:ph type="title"/>
          </p:nvPr>
        </p:nvSpPr>
        <p:spPr>
          <a:xfrm>
            <a:off x="686277" y="1937705"/>
            <a:ext cx="8675370" cy="3233102"/>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600"/>
              <a:buFont typeface="Calibri"/>
              <a:buNone/>
              <a:defRPr sz="6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9"/>
          <p:cNvSpPr txBox="1"/>
          <p:nvPr>
            <p:ph idx="1" type="body"/>
          </p:nvPr>
        </p:nvSpPr>
        <p:spPr>
          <a:xfrm>
            <a:off x="686277" y="5201393"/>
            <a:ext cx="8675370" cy="170021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sz="2640">
                <a:solidFill>
                  <a:schemeClr val="dk1"/>
                </a:solidFill>
              </a:defRPr>
            </a:lvl1pPr>
            <a:lvl2pPr indent="-228600" lvl="1" marL="914400" algn="l">
              <a:lnSpc>
                <a:spcPct val="90000"/>
              </a:lnSpc>
              <a:spcBef>
                <a:spcPts val="550"/>
              </a:spcBef>
              <a:spcAft>
                <a:spcPts val="0"/>
              </a:spcAft>
              <a:buClr>
                <a:srgbClr val="888888"/>
              </a:buClr>
              <a:buSzPts val="2200"/>
              <a:buNone/>
              <a:defRPr sz="2200">
                <a:solidFill>
                  <a:srgbClr val="888888"/>
                </a:solidFill>
              </a:defRPr>
            </a:lvl2pPr>
            <a:lvl3pPr indent="-228600" lvl="2" marL="1371600" algn="l">
              <a:lnSpc>
                <a:spcPct val="90000"/>
              </a:lnSpc>
              <a:spcBef>
                <a:spcPts val="550"/>
              </a:spcBef>
              <a:spcAft>
                <a:spcPts val="0"/>
              </a:spcAft>
              <a:buClr>
                <a:srgbClr val="888888"/>
              </a:buClr>
              <a:buSzPts val="1980"/>
              <a:buNone/>
              <a:defRPr sz="1979">
                <a:solidFill>
                  <a:srgbClr val="888888"/>
                </a:solidFill>
              </a:defRPr>
            </a:lvl3pPr>
            <a:lvl4pPr indent="-228600" lvl="3" marL="1828800" algn="l">
              <a:lnSpc>
                <a:spcPct val="90000"/>
              </a:lnSpc>
              <a:spcBef>
                <a:spcPts val="550"/>
              </a:spcBef>
              <a:spcAft>
                <a:spcPts val="0"/>
              </a:spcAft>
              <a:buClr>
                <a:srgbClr val="888888"/>
              </a:buClr>
              <a:buSzPts val="1760"/>
              <a:buNone/>
              <a:defRPr sz="1760">
                <a:solidFill>
                  <a:srgbClr val="888888"/>
                </a:solidFill>
              </a:defRPr>
            </a:lvl4pPr>
            <a:lvl5pPr indent="-228600" lvl="4" marL="2286000" algn="l">
              <a:lnSpc>
                <a:spcPct val="90000"/>
              </a:lnSpc>
              <a:spcBef>
                <a:spcPts val="550"/>
              </a:spcBef>
              <a:spcAft>
                <a:spcPts val="0"/>
              </a:spcAft>
              <a:buClr>
                <a:srgbClr val="888888"/>
              </a:buClr>
              <a:buSzPts val="1760"/>
              <a:buNone/>
              <a:defRPr sz="1760">
                <a:solidFill>
                  <a:srgbClr val="888888"/>
                </a:solidFill>
              </a:defRPr>
            </a:lvl5pPr>
            <a:lvl6pPr indent="-228600" lvl="5" marL="2743200" algn="l">
              <a:lnSpc>
                <a:spcPct val="90000"/>
              </a:lnSpc>
              <a:spcBef>
                <a:spcPts val="550"/>
              </a:spcBef>
              <a:spcAft>
                <a:spcPts val="0"/>
              </a:spcAft>
              <a:buClr>
                <a:srgbClr val="888888"/>
              </a:buClr>
              <a:buSzPts val="1760"/>
              <a:buNone/>
              <a:defRPr sz="1760">
                <a:solidFill>
                  <a:srgbClr val="888888"/>
                </a:solidFill>
              </a:defRPr>
            </a:lvl6pPr>
            <a:lvl7pPr indent="-228600" lvl="6" marL="3200400" algn="l">
              <a:lnSpc>
                <a:spcPct val="90000"/>
              </a:lnSpc>
              <a:spcBef>
                <a:spcPts val="550"/>
              </a:spcBef>
              <a:spcAft>
                <a:spcPts val="0"/>
              </a:spcAft>
              <a:buClr>
                <a:srgbClr val="888888"/>
              </a:buClr>
              <a:buSzPts val="1760"/>
              <a:buNone/>
              <a:defRPr sz="1760">
                <a:solidFill>
                  <a:srgbClr val="888888"/>
                </a:solidFill>
              </a:defRPr>
            </a:lvl7pPr>
            <a:lvl8pPr indent="-228600" lvl="7" marL="3657600" algn="l">
              <a:lnSpc>
                <a:spcPct val="90000"/>
              </a:lnSpc>
              <a:spcBef>
                <a:spcPts val="550"/>
              </a:spcBef>
              <a:spcAft>
                <a:spcPts val="0"/>
              </a:spcAft>
              <a:buClr>
                <a:srgbClr val="888888"/>
              </a:buClr>
              <a:buSzPts val="1760"/>
              <a:buNone/>
              <a:defRPr sz="1760">
                <a:solidFill>
                  <a:srgbClr val="888888"/>
                </a:solidFill>
              </a:defRPr>
            </a:lvl8pPr>
            <a:lvl9pPr indent="-228600" lvl="8" marL="4114800" algn="l">
              <a:lnSpc>
                <a:spcPct val="90000"/>
              </a:lnSpc>
              <a:spcBef>
                <a:spcPts val="550"/>
              </a:spcBef>
              <a:spcAft>
                <a:spcPts val="0"/>
              </a:spcAft>
              <a:buClr>
                <a:srgbClr val="888888"/>
              </a:buClr>
              <a:buSzPts val="1760"/>
              <a:buNone/>
              <a:defRPr sz="1760">
                <a:solidFill>
                  <a:srgbClr val="888888"/>
                </a:solidFill>
              </a:defRPr>
            </a:lvl9pPr>
          </a:lstStyle>
          <a:p/>
        </p:txBody>
      </p:sp>
      <p:sp>
        <p:nvSpPr>
          <p:cNvPr id="30" name="Google Shape;30;p9"/>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9"/>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9"/>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10"/>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10"/>
          <p:cNvSpPr txBox="1"/>
          <p:nvPr>
            <p:ph idx="1" type="body"/>
          </p:nvPr>
        </p:nvSpPr>
        <p:spPr>
          <a:xfrm>
            <a:off x="69151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6" name="Google Shape;36;p10"/>
          <p:cNvSpPr txBox="1"/>
          <p:nvPr>
            <p:ph idx="2" type="body"/>
          </p:nvPr>
        </p:nvSpPr>
        <p:spPr>
          <a:xfrm>
            <a:off x="5092065" y="2069042"/>
            <a:ext cx="4274820" cy="493151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37" name="Google Shape;37;p10"/>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10"/>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11"/>
          <p:cNvSpPr txBox="1"/>
          <p:nvPr>
            <p:ph type="title"/>
          </p:nvPr>
        </p:nvSpPr>
        <p:spPr>
          <a:xfrm>
            <a:off x="69282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11"/>
          <p:cNvSpPr txBox="1"/>
          <p:nvPr>
            <p:ph idx="1" type="body"/>
          </p:nvPr>
        </p:nvSpPr>
        <p:spPr>
          <a:xfrm>
            <a:off x="692826" y="1905318"/>
            <a:ext cx="4255174"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43" name="Google Shape;43;p11"/>
          <p:cNvSpPr txBox="1"/>
          <p:nvPr>
            <p:ph idx="2" type="body"/>
          </p:nvPr>
        </p:nvSpPr>
        <p:spPr>
          <a:xfrm>
            <a:off x="692826" y="2839085"/>
            <a:ext cx="4255174"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4" name="Google Shape;44;p11"/>
          <p:cNvSpPr txBox="1"/>
          <p:nvPr>
            <p:ph idx="3" type="body"/>
          </p:nvPr>
        </p:nvSpPr>
        <p:spPr>
          <a:xfrm>
            <a:off x="5092066" y="1905318"/>
            <a:ext cx="4276130" cy="933767"/>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2640"/>
              <a:buNone/>
              <a:defRPr b="1" sz="2640"/>
            </a:lvl1pPr>
            <a:lvl2pPr indent="-228600" lvl="1" marL="914400" algn="l">
              <a:lnSpc>
                <a:spcPct val="90000"/>
              </a:lnSpc>
              <a:spcBef>
                <a:spcPts val="550"/>
              </a:spcBef>
              <a:spcAft>
                <a:spcPts val="0"/>
              </a:spcAft>
              <a:buClr>
                <a:schemeClr val="dk1"/>
              </a:buClr>
              <a:buSzPts val="2200"/>
              <a:buNone/>
              <a:defRPr b="1" sz="2200"/>
            </a:lvl2pPr>
            <a:lvl3pPr indent="-228600" lvl="2" marL="1371600" algn="l">
              <a:lnSpc>
                <a:spcPct val="90000"/>
              </a:lnSpc>
              <a:spcBef>
                <a:spcPts val="550"/>
              </a:spcBef>
              <a:spcAft>
                <a:spcPts val="0"/>
              </a:spcAft>
              <a:buClr>
                <a:schemeClr val="dk1"/>
              </a:buClr>
              <a:buSzPts val="1980"/>
              <a:buNone/>
              <a:defRPr b="1" sz="1979"/>
            </a:lvl3pPr>
            <a:lvl4pPr indent="-228600" lvl="3" marL="1828800" algn="l">
              <a:lnSpc>
                <a:spcPct val="90000"/>
              </a:lnSpc>
              <a:spcBef>
                <a:spcPts val="550"/>
              </a:spcBef>
              <a:spcAft>
                <a:spcPts val="0"/>
              </a:spcAft>
              <a:buClr>
                <a:schemeClr val="dk1"/>
              </a:buClr>
              <a:buSzPts val="1760"/>
              <a:buNone/>
              <a:defRPr b="1" sz="1760"/>
            </a:lvl4pPr>
            <a:lvl5pPr indent="-228600" lvl="4" marL="2286000" algn="l">
              <a:lnSpc>
                <a:spcPct val="90000"/>
              </a:lnSpc>
              <a:spcBef>
                <a:spcPts val="550"/>
              </a:spcBef>
              <a:spcAft>
                <a:spcPts val="0"/>
              </a:spcAft>
              <a:buClr>
                <a:schemeClr val="dk1"/>
              </a:buClr>
              <a:buSzPts val="1760"/>
              <a:buNone/>
              <a:defRPr b="1" sz="1760"/>
            </a:lvl5pPr>
            <a:lvl6pPr indent="-228600" lvl="5" marL="2743200" algn="l">
              <a:lnSpc>
                <a:spcPct val="90000"/>
              </a:lnSpc>
              <a:spcBef>
                <a:spcPts val="550"/>
              </a:spcBef>
              <a:spcAft>
                <a:spcPts val="0"/>
              </a:spcAft>
              <a:buClr>
                <a:schemeClr val="dk1"/>
              </a:buClr>
              <a:buSzPts val="1760"/>
              <a:buNone/>
              <a:defRPr b="1" sz="1760"/>
            </a:lvl6pPr>
            <a:lvl7pPr indent="-228600" lvl="6" marL="3200400" algn="l">
              <a:lnSpc>
                <a:spcPct val="90000"/>
              </a:lnSpc>
              <a:spcBef>
                <a:spcPts val="550"/>
              </a:spcBef>
              <a:spcAft>
                <a:spcPts val="0"/>
              </a:spcAft>
              <a:buClr>
                <a:schemeClr val="dk1"/>
              </a:buClr>
              <a:buSzPts val="1760"/>
              <a:buNone/>
              <a:defRPr b="1" sz="1760"/>
            </a:lvl7pPr>
            <a:lvl8pPr indent="-228600" lvl="7" marL="3657600" algn="l">
              <a:lnSpc>
                <a:spcPct val="90000"/>
              </a:lnSpc>
              <a:spcBef>
                <a:spcPts val="550"/>
              </a:spcBef>
              <a:spcAft>
                <a:spcPts val="0"/>
              </a:spcAft>
              <a:buClr>
                <a:schemeClr val="dk1"/>
              </a:buClr>
              <a:buSzPts val="1760"/>
              <a:buNone/>
              <a:defRPr b="1" sz="1760"/>
            </a:lvl8pPr>
            <a:lvl9pPr indent="-228600" lvl="8" marL="4114800" algn="l">
              <a:lnSpc>
                <a:spcPct val="90000"/>
              </a:lnSpc>
              <a:spcBef>
                <a:spcPts val="550"/>
              </a:spcBef>
              <a:spcAft>
                <a:spcPts val="0"/>
              </a:spcAft>
              <a:buClr>
                <a:schemeClr val="dk1"/>
              </a:buClr>
              <a:buSzPts val="1760"/>
              <a:buNone/>
              <a:defRPr b="1" sz="1760"/>
            </a:lvl9pPr>
          </a:lstStyle>
          <a:p/>
        </p:txBody>
      </p:sp>
      <p:sp>
        <p:nvSpPr>
          <p:cNvPr id="45" name="Google Shape;45;p11"/>
          <p:cNvSpPr txBox="1"/>
          <p:nvPr>
            <p:ph idx="4" type="body"/>
          </p:nvPr>
        </p:nvSpPr>
        <p:spPr>
          <a:xfrm>
            <a:off x="5092066" y="2839085"/>
            <a:ext cx="4276130" cy="417586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0"/>
              </a:spcBef>
              <a:spcAft>
                <a:spcPts val="0"/>
              </a:spcAft>
              <a:buClr>
                <a:schemeClr val="dk1"/>
              </a:buClr>
              <a:buSzPts val="1800"/>
              <a:buChar char="•"/>
              <a:defRPr/>
            </a:lvl1pPr>
            <a:lvl2pPr indent="-342900" lvl="1" marL="914400" algn="l">
              <a:lnSpc>
                <a:spcPct val="90000"/>
              </a:lnSpc>
              <a:spcBef>
                <a:spcPts val="550"/>
              </a:spcBef>
              <a:spcAft>
                <a:spcPts val="0"/>
              </a:spcAft>
              <a:buClr>
                <a:schemeClr val="dk1"/>
              </a:buClr>
              <a:buSzPts val="1800"/>
              <a:buChar char="•"/>
              <a:defRPr/>
            </a:lvl2pPr>
            <a:lvl3pPr indent="-342900" lvl="2" marL="1371600" algn="l">
              <a:lnSpc>
                <a:spcPct val="90000"/>
              </a:lnSpc>
              <a:spcBef>
                <a:spcPts val="550"/>
              </a:spcBef>
              <a:spcAft>
                <a:spcPts val="0"/>
              </a:spcAft>
              <a:buClr>
                <a:schemeClr val="dk1"/>
              </a:buClr>
              <a:buSzPts val="1800"/>
              <a:buChar char="•"/>
              <a:defRPr/>
            </a:lvl3pPr>
            <a:lvl4pPr indent="-342900" lvl="3" marL="1828800" algn="l">
              <a:lnSpc>
                <a:spcPct val="90000"/>
              </a:lnSpc>
              <a:spcBef>
                <a:spcPts val="550"/>
              </a:spcBef>
              <a:spcAft>
                <a:spcPts val="0"/>
              </a:spcAft>
              <a:buClr>
                <a:schemeClr val="dk1"/>
              </a:buClr>
              <a:buSzPts val="1800"/>
              <a:buChar char="•"/>
              <a:defRPr/>
            </a:lvl4pPr>
            <a:lvl5pPr indent="-342900" lvl="4" marL="2286000" algn="l">
              <a:lnSpc>
                <a:spcPct val="90000"/>
              </a:lnSpc>
              <a:spcBef>
                <a:spcPts val="550"/>
              </a:spcBef>
              <a:spcAft>
                <a:spcPts val="0"/>
              </a:spcAft>
              <a:buClr>
                <a:schemeClr val="dk1"/>
              </a:buClr>
              <a:buSzPts val="1800"/>
              <a:buChar char="•"/>
              <a:defRPr/>
            </a:lvl5pPr>
            <a:lvl6pPr indent="-342900" lvl="5" marL="2743200" algn="l">
              <a:lnSpc>
                <a:spcPct val="90000"/>
              </a:lnSpc>
              <a:spcBef>
                <a:spcPts val="550"/>
              </a:spcBef>
              <a:spcAft>
                <a:spcPts val="0"/>
              </a:spcAft>
              <a:buClr>
                <a:schemeClr val="dk1"/>
              </a:buClr>
              <a:buSzPts val="1800"/>
              <a:buChar char="•"/>
              <a:defRPr/>
            </a:lvl6pPr>
            <a:lvl7pPr indent="-342900" lvl="6" marL="3200400" algn="l">
              <a:lnSpc>
                <a:spcPct val="90000"/>
              </a:lnSpc>
              <a:spcBef>
                <a:spcPts val="550"/>
              </a:spcBef>
              <a:spcAft>
                <a:spcPts val="0"/>
              </a:spcAft>
              <a:buClr>
                <a:schemeClr val="dk1"/>
              </a:buClr>
              <a:buSzPts val="1800"/>
              <a:buChar char="•"/>
              <a:defRPr/>
            </a:lvl7pPr>
            <a:lvl8pPr indent="-342900" lvl="7" marL="3657600" algn="l">
              <a:lnSpc>
                <a:spcPct val="90000"/>
              </a:lnSpc>
              <a:spcBef>
                <a:spcPts val="550"/>
              </a:spcBef>
              <a:spcAft>
                <a:spcPts val="0"/>
              </a:spcAft>
              <a:buClr>
                <a:schemeClr val="dk1"/>
              </a:buClr>
              <a:buSzPts val="1800"/>
              <a:buChar char="•"/>
              <a:defRPr/>
            </a:lvl8pPr>
            <a:lvl9pPr indent="-342900" lvl="8" marL="4114800" algn="l">
              <a:lnSpc>
                <a:spcPct val="90000"/>
              </a:lnSpc>
              <a:spcBef>
                <a:spcPts val="550"/>
              </a:spcBef>
              <a:spcAft>
                <a:spcPts val="0"/>
              </a:spcAft>
              <a:buClr>
                <a:schemeClr val="dk1"/>
              </a:buClr>
              <a:buSzPts val="1800"/>
              <a:buChar char="•"/>
              <a:defRPr/>
            </a:lvl9pPr>
          </a:lstStyle>
          <a:p/>
        </p:txBody>
      </p:sp>
      <p:sp>
        <p:nvSpPr>
          <p:cNvPr id="46" name="Google Shape;46;p11"/>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11"/>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12"/>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12"/>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2"/>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4" name="Shape 54"/>
        <p:cNvGrpSpPr/>
        <p:nvPr/>
      </p:nvGrpSpPr>
      <p:grpSpPr>
        <a:xfrm>
          <a:off x="0" y="0"/>
          <a:ext cx="0" cy="0"/>
          <a:chOff x="0" y="0"/>
          <a:chExt cx="0" cy="0"/>
        </a:xfrm>
      </p:grpSpPr>
      <p:sp>
        <p:nvSpPr>
          <p:cNvPr id="55" name="Google Shape;55;p13"/>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3"/>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3"/>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14"/>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Calibri"/>
              <a:buNone/>
              <a:defRPr sz="3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0" name="Google Shape;60;p14"/>
          <p:cNvSpPr txBox="1"/>
          <p:nvPr>
            <p:ph idx="1" type="body"/>
          </p:nvPr>
        </p:nvSpPr>
        <p:spPr>
          <a:xfrm>
            <a:off x="4276130" y="1119083"/>
            <a:ext cx="5092065" cy="5523442"/>
          </a:xfrm>
          <a:prstGeom prst="rect">
            <a:avLst/>
          </a:prstGeom>
          <a:noFill/>
          <a:ln>
            <a:noFill/>
          </a:ln>
        </p:spPr>
        <p:txBody>
          <a:bodyPr anchorCtr="0" anchor="t" bIns="45700" lIns="91425" spcFirstLastPara="1" rIns="91425" wrap="square" tIns="45700">
            <a:normAutofit/>
          </a:bodyPr>
          <a:lstStyle>
            <a:lvl1pPr indent="-452119" lvl="0" marL="457200" algn="l">
              <a:lnSpc>
                <a:spcPct val="90000"/>
              </a:lnSpc>
              <a:spcBef>
                <a:spcPts val="1100"/>
              </a:spcBef>
              <a:spcAft>
                <a:spcPts val="0"/>
              </a:spcAft>
              <a:buClr>
                <a:schemeClr val="dk1"/>
              </a:buClr>
              <a:buSzPts val="3520"/>
              <a:buChar char="•"/>
              <a:defRPr sz="3520"/>
            </a:lvl1pPr>
            <a:lvl2pPr indent="-424180" lvl="1" marL="914400" algn="l">
              <a:lnSpc>
                <a:spcPct val="90000"/>
              </a:lnSpc>
              <a:spcBef>
                <a:spcPts val="550"/>
              </a:spcBef>
              <a:spcAft>
                <a:spcPts val="0"/>
              </a:spcAft>
              <a:buClr>
                <a:schemeClr val="dk1"/>
              </a:buClr>
              <a:buSzPts val="3080"/>
              <a:buChar char="•"/>
              <a:defRPr sz="3080"/>
            </a:lvl2pPr>
            <a:lvl3pPr indent="-396239" lvl="2" marL="1371600" algn="l">
              <a:lnSpc>
                <a:spcPct val="90000"/>
              </a:lnSpc>
              <a:spcBef>
                <a:spcPts val="550"/>
              </a:spcBef>
              <a:spcAft>
                <a:spcPts val="0"/>
              </a:spcAft>
              <a:buClr>
                <a:schemeClr val="dk1"/>
              </a:buClr>
              <a:buSzPts val="2640"/>
              <a:buChar char="•"/>
              <a:defRPr sz="2640"/>
            </a:lvl3pPr>
            <a:lvl4pPr indent="-368300" lvl="3" marL="1828800" algn="l">
              <a:lnSpc>
                <a:spcPct val="90000"/>
              </a:lnSpc>
              <a:spcBef>
                <a:spcPts val="550"/>
              </a:spcBef>
              <a:spcAft>
                <a:spcPts val="0"/>
              </a:spcAft>
              <a:buClr>
                <a:schemeClr val="dk1"/>
              </a:buClr>
              <a:buSzPts val="2200"/>
              <a:buChar char="•"/>
              <a:defRPr sz="2200"/>
            </a:lvl4pPr>
            <a:lvl5pPr indent="-368300" lvl="4" marL="2286000" algn="l">
              <a:lnSpc>
                <a:spcPct val="90000"/>
              </a:lnSpc>
              <a:spcBef>
                <a:spcPts val="550"/>
              </a:spcBef>
              <a:spcAft>
                <a:spcPts val="0"/>
              </a:spcAft>
              <a:buClr>
                <a:schemeClr val="dk1"/>
              </a:buClr>
              <a:buSzPts val="2200"/>
              <a:buChar char="•"/>
              <a:defRPr sz="2200"/>
            </a:lvl5pPr>
            <a:lvl6pPr indent="-368300" lvl="5" marL="2743200" algn="l">
              <a:lnSpc>
                <a:spcPct val="90000"/>
              </a:lnSpc>
              <a:spcBef>
                <a:spcPts val="550"/>
              </a:spcBef>
              <a:spcAft>
                <a:spcPts val="0"/>
              </a:spcAft>
              <a:buClr>
                <a:schemeClr val="dk1"/>
              </a:buClr>
              <a:buSzPts val="2200"/>
              <a:buChar char="•"/>
              <a:defRPr sz="2200"/>
            </a:lvl6pPr>
            <a:lvl7pPr indent="-368300" lvl="6" marL="3200400" algn="l">
              <a:lnSpc>
                <a:spcPct val="90000"/>
              </a:lnSpc>
              <a:spcBef>
                <a:spcPts val="550"/>
              </a:spcBef>
              <a:spcAft>
                <a:spcPts val="0"/>
              </a:spcAft>
              <a:buClr>
                <a:schemeClr val="dk1"/>
              </a:buClr>
              <a:buSzPts val="2200"/>
              <a:buChar char="•"/>
              <a:defRPr sz="2200"/>
            </a:lvl7pPr>
            <a:lvl8pPr indent="-368300" lvl="7" marL="3657600" algn="l">
              <a:lnSpc>
                <a:spcPct val="90000"/>
              </a:lnSpc>
              <a:spcBef>
                <a:spcPts val="550"/>
              </a:spcBef>
              <a:spcAft>
                <a:spcPts val="0"/>
              </a:spcAft>
              <a:buClr>
                <a:schemeClr val="dk1"/>
              </a:buClr>
              <a:buSzPts val="2200"/>
              <a:buChar char="•"/>
              <a:defRPr sz="2200"/>
            </a:lvl8pPr>
            <a:lvl9pPr indent="-368300" lvl="8" marL="4114800" algn="l">
              <a:lnSpc>
                <a:spcPct val="90000"/>
              </a:lnSpc>
              <a:spcBef>
                <a:spcPts val="550"/>
              </a:spcBef>
              <a:spcAft>
                <a:spcPts val="0"/>
              </a:spcAft>
              <a:buClr>
                <a:schemeClr val="dk1"/>
              </a:buClr>
              <a:buSzPts val="2200"/>
              <a:buChar char="•"/>
              <a:defRPr sz="2200"/>
            </a:lvl9pPr>
          </a:lstStyle>
          <a:p/>
        </p:txBody>
      </p:sp>
      <p:sp>
        <p:nvSpPr>
          <p:cNvPr id="61" name="Google Shape;61;p14"/>
          <p:cNvSpPr txBox="1"/>
          <p:nvPr>
            <p:ph idx="2"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2" name="Google Shape;62;p14"/>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14"/>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14"/>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5"/>
          <p:cNvSpPr txBox="1"/>
          <p:nvPr>
            <p:ph type="title"/>
          </p:nvPr>
        </p:nvSpPr>
        <p:spPr>
          <a:xfrm>
            <a:off x="692825" y="518160"/>
            <a:ext cx="3244096" cy="18135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520"/>
              <a:buFont typeface="Calibri"/>
              <a:buNone/>
              <a:defRPr sz="352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15"/>
          <p:cNvSpPr/>
          <p:nvPr>
            <p:ph idx="2" type="pic"/>
          </p:nvPr>
        </p:nvSpPr>
        <p:spPr>
          <a:xfrm>
            <a:off x="4276130" y="1119083"/>
            <a:ext cx="5092065" cy="5523442"/>
          </a:xfrm>
          <a:prstGeom prst="rect">
            <a:avLst/>
          </a:prstGeom>
          <a:noFill/>
          <a:ln>
            <a:noFill/>
          </a:ln>
        </p:spPr>
      </p:sp>
      <p:sp>
        <p:nvSpPr>
          <p:cNvPr id="68" name="Google Shape;68;p15"/>
          <p:cNvSpPr txBox="1"/>
          <p:nvPr>
            <p:ph idx="1" type="body"/>
          </p:nvPr>
        </p:nvSpPr>
        <p:spPr>
          <a:xfrm>
            <a:off x="692825" y="2331720"/>
            <a:ext cx="3244096" cy="4319800"/>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0"/>
              </a:spcBef>
              <a:spcAft>
                <a:spcPts val="0"/>
              </a:spcAft>
              <a:buClr>
                <a:schemeClr val="dk1"/>
              </a:buClr>
              <a:buSzPts val="1760"/>
              <a:buNone/>
              <a:defRPr sz="1760"/>
            </a:lvl1pPr>
            <a:lvl2pPr indent="-228600" lvl="1" marL="914400" algn="l">
              <a:lnSpc>
                <a:spcPct val="90000"/>
              </a:lnSpc>
              <a:spcBef>
                <a:spcPts val="550"/>
              </a:spcBef>
              <a:spcAft>
                <a:spcPts val="0"/>
              </a:spcAft>
              <a:buClr>
                <a:schemeClr val="dk1"/>
              </a:buClr>
              <a:buSzPts val="1540"/>
              <a:buNone/>
              <a:defRPr sz="1540"/>
            </a:lvl2pPr>
            <a:lvl3pPr indent="-228600" lvl="2" marL="1371600" algn="l">
              <a:lnSpc>
                <a:spcPct val="90000"/>
              </a:lnSpc>
              <a:spcBef>
                <a:spcPts val="550"/>
              </a:spcBef>
              <a:spcAft>
                <a:spcPts val="0"/>
              </a:spcAft>
              <a:buClr>
                <a:schemeClr val="dk1"/>
              </a:buClr>
              <a:buSzPts val="1320"/>
              <a:buNone/>
              <a:defRPr sz="1320"/>
            </a:lvl3pPr>
            <a:lvl4pPr indent="-228600" lvl="3" marL="1828800" algn="l">
              <a:lnSpc>
                <a:spcPct val="90000"/>
              </a:lnSpc>
              <a:spcBef>
                <a:spcPts val="550"/>
              </a:spcBef>
              <a:spcAft>
                <a:spcPts val="0"/>
              </a:spcAft>
              <a:buClr>
                <a:schemeClr val="dk1"/>
              </a:buClr>
              <a:buSzPts val="1100"/>
              <a:buNone/>
              <a:defRPr sz="1100"/>
            </a:lvl4pPr>
            <a:lvl5pPr indent="-228600" lvl="4" marL="2286000" algn="l">
              <a:lnSpc>
                <a:spcPct val="90000"/>
              </a:lnSpc>
              <a:spcBef>
                <a:spcPts val="550"/>
              </a:spcBef>
              <a:spcAft>
                <a:spcPts val="0"/>
              </a:spcAft>
              <a:buClr>
                <a:schemeClr val="dk1"/>
              </a:buClr>
              <a:buSzPts val="1100"/>
              <a:buNone/>
              <a:defRPr sz="1100"/>
            </a:lvl5pPr>
            <a:lvl6pPr indent="-228600" lvl="5" marL="2743200" algn="l">
              <a:lnSpc>
                <a:spcPct val="90000"/>
              </a:lnSpc>
              <a:spcBef>
                <a:spcPts val="550"/>
              </a:spcBef>
              <a:spcAft>
                <a:spcPts val="0"/>
              </a:spcAft>
              <a:buClr>
                <a:schemeClr val="dk1"/>
              </a:buClr>
              <a:buSzPts val="1100"/>
              <a:buNone/>
              <a:defRPr sz="1100"/>
            </a:lvl6pPr>
            <a:lvl7pPr indent="-228600" lvl="6" marL="3200400" algn="l">
              <a:lnSpc>
                <a:spcPct val="90000"/>
              </a:lnSpc>
              <a:spcBef>
                <a:spcPts val="550"/>
              </a:spcBef>
              <a:spcAft>
                <a:spcPts val="0"/>
              </a:spcAft>
              <a:buClr>
                <a:schemeClr val="dk1"/>
              </a:buClr>
              <a:buSzPts val="1100"/>
              <a:buNone/>
              <a:defRPr sz="1100"/>
            </a:lvl7pPr>
            <a:lvl8pPr indent="-228600" lvl="7" marL="3657600" algn="l">
              <a:lnSpc>
                <a:spcPct val="90000"/>
              </a:lnSpc>
              <a:spcBef>
                <a:spcPts val="550"/>
              </a:spcBef>
              <a:spcAft>
                <a:spcPts val="0"/>
              </a:spcAft>
              <a:buClr>
                <a:schemeClr val="dk1"/>
              </a:buClr>
              <a:buSzPts val="1100"/>
              <a:buNone/>
              <a:defRPr sz="1100"/>
            </a:lvl8pPr>
            <a:lvl9pPr indent="-228600" lvl="8" marL="4114800" algn="l">
              <a:lnSpc>
                <a:spcPct val="90000"/>
              </a:lnSpc>
              <a:spcBef>
                <a:spcPts val="550"/>
              </a:spcBef>
              <a:spcAft>
                <a:spcPts val="0"/>
              </a:spcAft>
              <a:buClr>
                <a:schemeClr val="dk1"/>
              </a:buClr>
              <a:buSzPts val="1100"/>
              <a:buNone/>
              <a:defRPr sz="1100"/>
            </a:lvl9pPr>
          </a:lstStyle>
          <a:p/>
        </p:txBody>
      </p:sp>
      <p:sp>
        <p:nvSpPr>
          <p:cNvPr id="69" name="Google Shape;69;p15"/>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5"/>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5"/>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6"/>
          <p:cNvSpPr txBox="1"/>
          <p:nvPr>
            <p:ph type="title"/>
          </p:nvPr>
        </p:nvSpPr>
        <p:spPr>
          <a:xfrm>
            <a:off x="691515" y="413810"/>
            <a:ext cx="8675370" cy="150230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840"/>
              <a:buFont typeface="Calibri"/>
              <a:buNone/>
              <a:defRPr b="0" i="0" sz="484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6"/>
          <p:cNvSpPr txBox="1"/>
          <p:nvPr>
            <p:ph idx="1" type="body"/>
          </p:nvPr>
        </p:nvSpPr>
        <p:spPr>
          <a:xfrm>
            <a:off x="691515" y="2069042"/>
            <a:ext cx="8675370" cy="4931516"/>
          </a:xfrm>
          <a:prstGeom prst="rect">
            <a:avLst/>
          </a:prstGeom>
          <a:noFill/>
          <a:ln>
            <a:noFill/>
          </a:ln>
        </p:spPr>
        <p:txBody>
          <a:bodyPr anchorCtr="0" anchor="t" bIns="45700" lIns="91425" spcFirstLastPara="1" rIns="91425" wrap="square" tIns="45700">
            <a:normAutofit/>
          </a:bodyPr>
          <a:lstStyle>
            <a:lvl1pPr indent="-424180" lvl="0" marL="457200" marR="0" rtl="0" algn="l">
              <a:lnSpc>
                <a:spcPct val="90000"/>
              </a:lnSpc>
              <a:spcBef>
                <a:spcPts val="1100"/>
              </a:spcBef>
              <a:spcAft>
                <a:spcPts val="0"/>
              </a:spcAft>
              <a:buClr>
                <a:schemeClr val="dk1"/>
              </a:buClr>
              <a:buSzPts val="3080"/>
              <a:buFont typeface="Arial"/>
              <a:buChar char="•"/>
              <a:defRPr b="0" i="0" sz="3080" u="none" cap="none" strike="noStrike">
                <a:solidFill>
                  <a:schemeClr val="dk1"/>
                </a:solidFill>
                <a:latin typeface="Calibri"/>
                <a:ea typeface="Calibri"/>
                <a:cs typeface="Calibri"/>
                <a:sym typeface="Calibri"/>
              </a:defRPr>
            </a:lvl1pPr>
            <a:lvl2pPr indent="-396240" lvl="1" marL="914400" marR="0" rtl="0" algn="l">
              <a:lnSpc>
                <a:spcPct val="90000"/>
              </a:lnSpc>
              <a:spcBef>
                <a:spcPts val="550"/>
              </a:spcBef>
              <a:spcAft>
                <a:spcPts val="0"/>
              </a:spcAft>
              <a:buClr>
                <a:schemeClr val="dk1"/>
              </a:buClr>
              <a:buSzPts val="2640"/>
              <a:buFont typeface="Arial"/>
              <a:buChar char="•"/>
              <a:defRPr b="0" i="0" sz="2640" u="none" cap="none" strike="noStrike">
                <a:solidFill>
                  <a:schemeClr val="dk1"/>
                </a:solidFill>
                <a:latin typeface="Calibri"/>
                <a:ea typeface="Calibri"/>
                <a:cs typeface="Calibri"/>
                <a:sym typeface="Calibri"/>
              </a:defRPr>
            </a:lvl2pPr>
            <a:lvl3pPr indent="-368300" lvl="2" marL="1371600" marR="0" rtl="0" algn="l">
              <a:lnSpc>
                <a:spcPct val="90000"/>
              </a:lnSpc>
              <a:spcBef>
                <a:spcPts val="550"/>
              </a:spcBef>
              <a:spcAft>
                <a:spcPts val="0"/>
              </a:spcAft>
              <a:buClr>
                <a:schemeClr val="dk1"/>
              </a:buClr>
              <a:buSzPts val="2200"/>
              <a:buFont typeface="Arial"/>
              <a:buChar char="•"/>
              <a:defRPr b="0" i="0" sz="2200" u="none" cap="none" strike="noStrike">
                <a:solidFill>
                  <a:schemeClr val="dk1"/>
                </a:solidFill>
                <a:latin typeface="Calibri"/>
                <a:ea typeface="Calibri"/>
                <a:cs typeface="Calibri"/>
                <a:sym typeface="Calibri"/>
              </a:defRPr>
            </a:lvl3pPr>
            <a:lvl4pPr indent="-354330" lvl="3" marL="1828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4pPr>
            <a:lvl5pPr indent="-354329" lvl="4" marL="22860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5pPr>
            <a:lvl6pPr indent="-354329" lvl="5" marL="27432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6pPr>
            <a:lvl7pPr indent="-354329" lvl="6" marL="32004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7pPr>
            <a:lvl8pPr indent="-354329" lvl="7" marL="36576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8pPr>
            <a:lvl9pPr indent="-354329" lvl="8" marL="4114800" marR="0" rtl="0" algn="l">
              <a:lnSpc>
                <a:spcPct val="90000"/>
              </a:lnSpc>
              <a:spcBef>
                <a:spcPts val="550"/>
              </a:spcBef>
              <a:spcAft>
                <a:spcPts val="0"/>
              </a:spcAft>
              <a:buClr>
                <a:schemeClr val="dk1"/>
              </a:buClr>
              <a:buSzPts val="1980"/>
              <a:buFont typeface="Arial"/>
              <a:buChar char="•"/>
              <a:defRPr b="0" i="0" sz="1979" u="none" cap="none" strike="noStrike">
                <a:solidFill>
                  <a:schemeClr val="dk1"/>
                </a:solidFill>
                <a:latin typeface="Calibri"/>
                <a:ea typeface="Calibri"/>
                <a:cs typeface="Calibri"/>
                <a:sym typeface="Calibri"/>
              </a:defRPr>
            </a:lvl9pPr>
          </a:lstStyle>
          <a:p/>
        </p:txBody>
      </p:sp>
      <p:sp>
        <p:nvSpPr>
          <p:cNvPr id="12" name="Google Shape;12;p6"/>
          <p:cNvSpPr txBox="1"/>
          <p:nvPr>
            <p:ph idx="10" type="dt"/>
          </p:nvPr>
        </p:nvSpPr>
        <p:spPr>
          <a:xfrm>
            <a:off x="691515" y="7203865"/>
            <a:ext cx="2263140" cy="413808"/>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6"/>
          <p:cNvSpPr txBox="1"/>
          <p:nvPr>
            <p:ph idx="11" type="ftr"/>
          </p:nvPr>
        </p:nvSpPr>
        <p:spPr>
          <a:xfrm>
            <a:off x="3331845" y="7203865"/>
            <a:ext cx="3394710" cy="413808"/>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32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6"/>
          <p:cNvSpPr txBox="1"/>
          <p:nvPr>
            <p:ph idx="12" type="sldNum"/>
          </p:nvPr>
        </p:nvSpPr>
        <p:spPr>
          <a:xfrm>
            <a:off x="7103745" y="7203865"/>
            <a:ext cx="2263140" cy="413808"/>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320" u="none" cap="none" strike="noStrike">
                <a:solidFill>
                  <a:srgbClr val="888888"/>
                </a:solidFill>
                <a:latin typeface="Calibri"/>
                <a:ea typeface="Calibri"/>
                <a:cs typeface="Calibri"/>
                <a:sym typeface="Calibri"/>
              </a:defRPr>
            </a:lvl1pPr>
            <a:lvl2pPr indent="0" lvl="1" marL="0" marR="0" rtl="0" algn="r">
              <a:spcBef>
                <a:spcPts val="0"/>
              </a:spcBef>
              <a:buNone/>
              <a:defRPr b="0" i="0" sz="1320" u="none" cap="none" strike="noStrike">
                <a:solidFill>
                  <a:srgbClr val="888888"/>
                </a:solidFill>
                <a:latin typeface="Calibri"/>
                <a:ea typeface="Calibri"/>
                <a:cs typeface="Calibri"/>
                <a:sym typeface="Calibri"/>
              </a:defRPr>
            </a:lvl2pPr>
            <a:lvl3pPr indent="0" lvl="2" marL="0" marR="0" rtl="0" algn="r">
              <a:spcBef>
                <a:spcPts val="0"/>
              </a:spcBef>
              <a:buNone/>
              <a:defRPr b="0" i="0" sz="1320" u="none" cap="none" strike="noStrike">
                <a:solidFill>
                  <a:srgbClr val="888888"/>
                </a:solidFill>
                <a:latin typeface="Calibri"/>
                <a:ea typeface="Calibri"/>
                <a:cs typeface="Calibri"/>
                <a:sym typeface="Calibri"/>
              </a:defRPr>
            </a:lvl3pPr>
            <a:lvl4pPr indent="0" lvl="3" marL="0" marR="0" rtl="0" algn="r">
              <a:spcBef>
                <a:spcPts val="0"/>
              </a:spcBef>
              <a:buNone/>
              <a:defRPr b="0" i="0" sz="1320" u="none" cap="none" strike="noStrike">
                <a:solidFill>
                  <a:srgbClr val="888888"/>
                </a:solidFill>
                <a:latin typeface="Calibri"/>
                <a:ea typeface="Calibri"/>
                <a:cs typeface="Calibri"/>
                <a:sym typeface="Calibri"/>
              </a:defRPr>
            </a:lvl4pPr>
            <a:lvl5pPr indent="0" lvl="4" marL="0" marR="0" rtl="0" algn="r">
              <a:spcBef>
                <a:spcPts val="0"/>
              </a:spcBef>
              <a:buNone/>
              <a:defRPr b="0" i="0" sz="1320" u="none" cap="none" strike="noStrike">
                <a:solidFill>
                  <a:srgbClr val="888888"/>
                </a:solidFill>
                <a:latin typeface="Calibri"/>
                <a:ea typeface="Calibri"/>
                <a:cs typeface="Calibri"/>
                <a:sym typeface="Calibri"/>
              </a:defRPr>
            </a:lvl5pPr>
            <a:lvl6pPr indent="0" lvl="5" marL="0" marR="0" rtl="0" algn="r">
              <a:spcBef>
                <a:spcPts val="0"/>
              </a:spcBef>
              <a:buNone/>
              <a:defRPr b="0" i="0" sz="1320" u="none" cap="none" strike="noStrike">
                <a:solidFill>
                  <a:srgbClr val="888888"/>
                </a:solidFill>
                <a:latin typeface="Calibri"/>
                <a:ea typeface="Calibri"/>
                <a:cs typeface="Calibri"/>
                <a:sym typeface="Calibri"/>
              </a:defRPr>
            </a:lvl6pPr>
            <a:lvl7pPr indent="0" lvl="6" marL="0" marR="0" rtl="0" algn="r">
              <a:spcBef>
                <a:spcPts val="0"/>
              </a:spcBef>
              <a:buNone/>
              <a:defRPr b="0" i="0" sz="1320" u="none" cap="none" strike="noStrike">
                <a:solidFill>
                  <a:srgbClr val="888888"/>
                </a:solidFill>
                <a:latin typeface="Calibri"/>
                <a:ea typeface="Calibri"/>
                <a:cs typeface="Calibri"/>
                <a:sym typeface="Calibri"/>
              </a:defRPr>
            </a:lvl7pPr>
            <a:lvl8pPr indent="0" lvl="7" marL="0" marR="0" rtl="0" algn="r">
              <a:spcBef>
                <a:spcPts val="0"/>
              </a:spcBef>
              <a:buNone/>
              <a:defRPr b="0" i="0" sz="1320" u="none" cap="none" strike="noStrike">
                <a:solidFill>
                  <a:srgbClr val="888888"/>
                </a:solidFill>
                <a:latin typeface="Calibri"/>
                <a:ea typeface="Calibri"/>
                <a:cs typeface="Calibri"/>
                <a:sym typeface="Calibri"/>
              </a:defRPr>
            </a:lvl8pPr>
            <a:lvl9pPr indent="0" lvl="8" marL="0" marR="0" rtl="0" algn="r">
              <a:spcBef>
                <a:spcPts val="0"/>
              </a:spcBef>
              <a:buNone/>
              <a:defRPr b="0" i="0" sz="132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88" name="Shape 88"/>
        <p:cNvGrpSpPr/>
        <p:nvPr/>
      </p:nvGrpSpPr>
      <p:grpSpPr>
        <a:xfrm>
          <a:off x="0" y="0"/>
          <a:ext cx="0" cy="0"/>
          <a:chOff x="0" y="0"/>
          <a:chExt cx="0" cy="0"/>
        </a:xfrm>
      </p:grpSpPr>
      <p:pic>
        <p:nvPicPr>
          <p:cNvPr descr="Text at left reads “2017, TRAPPIST-1 Exoplanets.” To the title’s right are artist’s concepts of the TRAPPIST-1 system’s seven exoplanets against a solid black background. The left half of each planet is illuminated, as though the host star is toward the left of the planets, while the right half of each planet is shrouded in darkness. The planets vary in size, and each is unique in color and detail. From left to right: an orange sphere with brown splotches, a grainy light brown sphere, a small light brown sphere with blue splotches, a slightly bigger sphere with a blue and white marbled surface, a larger sphere with a dark blue surface and patches of white, a slightly larger sphere with a blue-green surface and thin broken bands of light brown, and a small light brown sphere. Small text in the top right corner reads “illustrations.”" id="89" name="Google Shape;89;g3418184d869_0_0"/>
          <p:cNvPicPr preferRelativeResize="0"/>
          <p:nvPr/>
        </p:nvPicPr>
        <p:blipFill rotWithShape="1">
          <a:blip r:embed="rId3">
            <a:alphaModFix/>
          </a:blip>
          <a:srcRect b="74619" l="0" r="0" t="0"/>
          <a:stretch/>
        </p:blipFill>
        <p:spPr>
          <a:xfrm>
            <a:off x="485150" y="1099200"/>
            <a:ext cx="9179548" cy="1310452"/>
          </a:xfrm>
          <a:prstGeom prst="rect">
            <a:avLst/>
          </a:prstGeom>
          <a:noFill/>
          <a:ln>
            <a:noFill/>
          </a:ln>
        </p:spPr>
      </p:pic>
      <p:sp>
        <p:nvSpPr>
          <p:cNvPr id="90" name="Google Shape;90;g3418184d869_0_0"/>
          <p:cNvSpPr txBox="1"/>
          <p:nvPr/>
        </p:nvSpPr>
        <p:spPr>
          <a:xfrm>
            <a:off x="978500" y="1181870"/>
            <a:ext cx="1249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FFFF00"/>
                </a:solidFill>
                <a:latin typeface="Calibri"/>
                <a:ea typeface="Calibri"/>
                <a:cs typeface="Calibri"/>
                <a:sym typeface="Calibri"/>
              </a:rPr>
              <a:t>2017</a:t>
            </a:r>
            <a:endParaRPr b="1"/>
          </a:p>
        </p:txBody>
      </p:sp>
      <p:pic>
        <p:nvPicPr>
          <p:cNvPr id="91" name="Google Shape;91;g3418184d869_0_0"/>
          <p:cNvPicPr preferRelativeResize="0"/>
          <p:nvPr/>
        </p:nvPicPr>
        <p:blipFill rotWithShape="1">
          <a:blip r:embed="rId4">
            <a:alphaModFix/>
          </a:blip>
          <a:srcRect b="0" l="0" r="0" t="0"/>
          <a:stretch/>
        </p:blipFill>
        <p:spPr>
          <a:xfrm>
            <a:off x="8712195" y="1159383"/>
            <a:ext cx="876300" cy="307474"/>
          </a:xfrm>
          <a:prstGeom prst="rect">
            <a:avLst/>
          </a:prstGeom>
          <a:noFill/>
          <a:ln>
            <a:noFill/>
          </a:ln>
        </p:spPr>
      </p:pic>
      <p:sp>
        <p:nvSpPr>
          <p:cNvPr id="92" name="Google Shape;92;g3418184d869_0_0"/>
          <p:cNvSpPr txBox="1"/>
          <p:nvPr/>
        </p:nvSpPr>
        <p:spPr>
          <a:xfrm>
            <a:off x="8633610" y="1181865"/>
            <a:ext cx="954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i</a:t>
            </a:r>
            <a:r>
              <a:rPr lang="en-US" sz="1100">
                <a:solidFill>
                  <a:schemeClr val="lt1"/>
                </a:solidFill>
                <a:latin typeface="Calibri"/>
                <a:ea typeface="Calibri"/>
                <a:cs typeface="Calibri"/>
                <a:sym typeface="Calibri"/>
              </a:rPr>
              <a:t>llustrations</a:t>
            </a:r>
            <a:endParaRPr/>
          </a:p>
        </p:txBody>
      </p:sp>
      <p:graphicFrame>
        <p:nvGraphicFramePr>
          <p:cNvPr id="93" name="Google Shape;93;g3418184d869_0_0"/>
          <p:cNvGraphicFramePr/>
          <p:nvPr/>
        </p:nvGraphicFramePr>
        <p:xfrm>
          <a:off x="485164" y="2442375"/>
          <a:ext cx="3000000" cy="3000000"/>
        </p:xfrm>
        <a:graphic>
          <a:graphicData uri="http://schemas.openxmlformats.org/drawingml/2006/table">
            <a:tbl>
              <a:tblPr bandRow="1" firstRow="1">
                <a:noFill/>
                <a:tableStyleId>{2BA7FB1B-A6B8-4E59-9392-FC3F62DD6AF6}</a:tableStyleId>
              </a:tblPr>
              <a:tblGrid>
                <a:gridCol w="1207875"/>
                <a:gridCol w="1057675"/>
                <a:gridCol w="1166675"/>
                <a:gridCol w="1166675"/>
                <a:gridCol w="1166675"/>
                <a:gridCol w="1166675"/>
                <a:gridCol w="1166675"/>
                <a:gridCol w="1166675"/>
              </a:tblGrid>
              <a:tr h="393075">
                <a:tc>
                  <a:txBody>
                    <a:bodyPr/>
                    <a:lstStyle/>
                    <a:p>
                      <a:pPr indent="0" lvl="0" marL="0" marR="0" rtl="0" algn="r">
                        <a:spcBef>
                          <a:spcPts val="0"/>
                        </a:spcBef>
                        <a:spcAft>
                          <a:spcPts val="0"/>
                        </a:spcAft>
                        <a:buNone/>
                      </a:pPr>
                      <a:r>
                        <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b</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f</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g</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Orbital Period</a:t>
                      </a:r>
                      <a:endParaRPr b="1"/>
                    </a:p>
                    <a:p>
                      <a:pPr indent="0" lvl="0" marL="0" marR="0" rtl="0" algn="r">
                        <a:spcBef>
                          <a:spcPts val="0"/>
                        </a:spcBef>
                        <a:spcAft>
                          <a:spcPts val="0"/>
                        </a:spcAft>
                        <a:buNone/>
                      </a:pPr>
                      <a:r>
                        <a:rPr b="0" i="1" lang="en-US" sz="800" u="none" cap="none" strike="noStrike">
                          <a:solidFill>
                            <a:schemeClr val="dk1"/>
                          </a:solidFill>
                        </a:rPr>
                        <a:t>days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1.51 </a:t>
                      </a:r>
                      <a:r>
                        <a:rPr b="0" i="1" lang="en-US" sz="900" u="none" cap="none" strike="noStrike">
                          <a:solidFill>
                            <a:schemeClr val="dk1"/>
                          </a:solidFill>
                          <a:latin typeface="Calibri"/>
                          <a:ea typeface="Calibri"/>
                          <a:cs typeface="Calibri"/>
                          <a:sym typeface="Calibri"/>
                        </a:rPr>
                        <a:t>days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2.42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4.05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0"/>
                            </a:ext>
                          </a:extLst>
                        </a:rPr>
                        <a:t>6.10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9.21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12.35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200"/>
                        <a:t>~</a:t>
                      </a:r>
                      <a:r>
                        <a:rPr b="1" i="0" lang="en-US" sz="12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
                            </a:ext>
                          </a:extLst>
                        </a:rPr>
                        <a:t>20</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Distance to Star</a:t>
                      </a:r>
                      <a:endParaRPr/>
                    </a:p>
                    <a:p>
                      <a:pPr indent="0" lvl="0" marL="0" marR="0" rtl="0" algn="r">
                        <a:spcBef>
                          <a:spcPts val="0"/>
                        </a:spcBef>
                        <a:spcAft>
                          <a:spcPts val="0"/>
                        </a:spcAft>
                        <a:buNone/>
                      </a:pPr>
                      <a:r>
                        <a:rPr b="0" i="1" lang="en-US" sz="800" u="none" cap="none" strike="noStrike">
                          <a:solidFill>
                            <a:schemeClr val="dk1"/>
                          </a:solidFill>
                        </a:rPr>
                        <a:t>Astronomical Units (AU)</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0.011 </a:t>
                      </a:r>
                      <a:r>
                        <a:rPr b="0" i="1" lang="en-US" sz="900" u="none" cap="none" strike="noStrike">
                          <a:solidFill>
                            <a:schemeClr val="dk1"/>
                          </a:solidFill>
                          <a:latin typeface="Calibri"/>
                          <a:ea typeface="Calibri"/>
                          <a:cs typeface="Calibri"/>
                          <a:sym typeface="Calibri"/>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0.015 </a:t>
                      </a:r>
                      <a:r>
                        <a:rPr b="0" i="1" lang="en-US" sz="900" u="none" cap="none" strike="noStrike">
                          <a:solidFill>
                            <a:schemeClr val="dk1"/>
                          </a:solidFill>
                          <a:latin typeface="Calibri"/>
                          <a:ea typeface="Calibri"/>
                          <a:cs typeface="Calibri"/>
                          <a:sym typeface="Calibri"/>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0.021 </a:t>
                      </a:r>
                      <a:r>
                        <a:rPr b="0" i="1" lang="en-US" sz="900" u="none" cap="none" strike="noStrike">
                          <a:solidFill>
                            <a:schemeClr val="dk1"/>
                          </a:solidFill>
                          <a:latin typeface="Calibri"/>
                          <a:ea typeface="Calibri"/>
                          <a:cs typeface="Calibri"/>
                          <a:sym typeface="Calibri"/>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0.028 </a:t>
                      </a:r>
                      <a:r>
                        <a:rPr b="0" i="1" lang="en-US" sz="900" u="none" cap="none" strike="noStrike">
                          <a:solidFill>
                            <a:schemeClr val="dk1"/>
                          </a:solidFill>
                          <a:latin typeface="Calibri"/>
                          <a:ea typeface="Calibri"/>
                          <a:cs typeface="Calibri"/>
                          <a:sym typeface="Calibri"/>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0.037 </a:t>
                      </a:r>
                      <a:r>
                        <a:rPr b="0" i="1" lang="en-US" sz="900" u="none" cap="none" strike="noStrike">
                          <a:solidFill>
                            <a:schemeClr val="dk1"/>
                          </a:solidFill>
                          <a:latin typeface="Calibri"/>
                          <a:ea typeface="Calibri"/>
                          <a:cs typeface="Calibri"/>
                          <a:sym typeface="Calibri"/>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0.045 </a:t>
                      </a:r>
                      <a:r>
                        <a:rPr b="0" i="1" lang="en-US" sz="900" u="none" cap="none" strike="noStrike">
                          <a:solidFill>
                            <a:schemeClr val="dk1"/>
                          </a:solidFill>
                          <a:latin typeface="Calibri"/>
                          <a:ea typeface="Calibri"/>
                          <a:cs typeface="Calibri"/>
                          <a:sym typeface="Calibri"/>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200"/>
                        <a:t>~</a:t>
                      </a:r>
                      <a:r>
                        <a:rPr b="1" i="0" lang="en-US" sz="12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2"/>
                            </a:ext>
                          </a:extLst>
                        </a:rPr>
                        <a:t>0.06 </a:t>
                      </a:r>
                      <a:r>
                        <a:rPr b="0" i="1" lang="en-US" sz="9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3"/>
                            </a:ext>
                          </a:extLst>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Planet Radius</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R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1.09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1.06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0.77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0.92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1.04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1.13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0.76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Planet Mass</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M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0.85 </a:t>
                      </a:r>
                      <a:r>
                        <a:rPr b="0" i="1" lang="en-US" sz="900" u="none" cap="none" strike="noStrike">
                          <a:solidFill>
                            <a:schemeClr val="dk1"/>
                          </a:solidFill>
                          <a:latin typeface="Calibri"/>
                          <a:ea typeface="Calibri"/>
                          <a:cs typeface="Calibri"/>
                          <a:sym typeface="Calibri"/>
                        </a:rPr>
                        <a:t>M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1.38 </a:t>
                      </a:r>
                      <a:r>
                        <a:rPr b="0" i="1" lang="en-US" sz="900" u="none" cap="none" strike="noStrike">
                          <a:solidFill>
                            <a:schemeClr val="dk1"/>
                          </a:solidFill>
                          <a:latin typeface="Calibri"/>
                          <a:ea typeface="Calibri"/>
                          <a:cs typeface="Calibri"/>
                          <a:sym typeface="Calibri"/>
                        </a:rPr>
                        <a:t>M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0.41 </a:t>
                      </a:r>
                      <a:r>
                        <a:rPr b="0" i="1" lang="en-US" sz="900" u="none" cap="none" strike="noStrike">
                          <a:solidFill>
                            <a:schemeClr val="dk1"/>
                          </a:solidFill>
                          <a:latin typeface="Calibri"/>
                          <a:ea typeface="Calibri"/>
                          <a:cs typeface="Calibri"/>
                          <a:sym typeface="Calibri"/>
                        </a:rPr>
                        <a:t>M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0.62 </a:t>
                      </a:r>
                      <a:r>
                        <a:rPr b="1" i="1" lang="en-US" sz="900" u="none" cap="none" strike="noStrike">
                          <a:solidFill>
                            <a:schemeClr val="dk1"/>
                          </a:solidFill>
                          <a:latin typeface="Calibri"/>
                          <a:ea typeface="Calibri"/>
                          <a:cs typeface="Calibri"/>
                          <a:sym typeface="Calibri"/>
                        </a:rPr>
                        <a:t>M</a:t>
                      </a:r>
                      <a:r>
                        <a:rPr b="1" i="1" lang="en-US" sz="9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4"/>
                            </a:ext>
                          </a:extLst>
                        </a:rPr>
                        <a:t> </a:t>
                      </a:r>
                      <a:r>
                        <a:rPr baseline="-25000" i="1" lang="en-US" sz="900" u="none" cap="none" strike="noStrike">
                          <a:solidFill>
                            <a:schemeClr val="dk1"/>
                          </a:solidFill>
                          <a:extLst>
                            <a:ext uri="http://customooxmlschemas.google.com/">
                              <go:slidesCustomData xmlns:go="http://customooxmlschemas.google.com/" textRoundtripDataId="5"/>
                            </a:ext>
                          </a:extLst>
                        </a:rPr>
                        <a:t>earth</a:t>
                      </a:r>
                      <a:endParaRPr i="1" sz="900" u="none" cap="none" strike="noStrike">
                        <a:solidFill>
                          <a:schemeClr val="dk1"/>
                        </a:solidFil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0.68 </a:t>
                      </a:r>
                      <a:r>
                        <a:rPr b="1" i="1" lang="en-US" sz="900" u="none" cap="none" strike="noStrike">
                          <a:solidFill>
                            <a:schemeClr val="dk1"/>
                          </a:solidFill>
                          <a:latin typeface="Calibri"/>
                          <a:ea typeface="Calibri"/>
                          <a:cs typeface="Calibri"/>
                          <a:sym typeface="Calibri"/>
                        </a:rPr>
                        <a:t>M </a:t>
                      </a:r>
                      <a:r>
                        <a:rPr b="1" baseline="-25000" i="1" lang="en-US" sz="9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6"/>
                            </a:ext>
                          </a:extLst>
                        </a:rPr>
                        <a:t>e</a:t>
                      </a:r>
                      <a:r>
                        <a:rPr baseline="-25000" i="1" lang="en-US" sz="900" u="none" cap="none" strike="noStrike">
                          <a:solidFill>
                            <a:schemeClr val="dk1"/>
                          </a:solidFill>
                          <a:extLst>
                            <a:ext uri="http://customooxmlschemas.google.com/">
                              <go:slidesCustomData xmlns:go="http://customooxmlschemas.google.com/" textRoundtripDataId="7"/>
                            </a:ext>
                          </a:extLst>
                        </a:rPr>
                        <a:t>arth</a:t>
                      </a:r>
                      <a:endParaRPr i="1" sz="900" u="none" cap="none" strike="noStrike">
                        <a:solidFill>
                          <a:schemeClr val="dk1"/>
                        </a:solidFil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1.34 </a:t>
                      </a:r>
                      <a:r>
                        <a:rPr b="1" i="1" lang="en-US" sz="900" u="none" cap="none" strike="noStrike">
                          <a:solidFill>
                            <a:schemeClr val="dk1"/>
                          </a:solidFill>
                          <a:latin typeface="Calibri"/>
                          <a:ea typeface="Calibri"/>
                          <a:cs typeface="Calibri"/>
                          <a:sym typeface="Calibri"/>
                        </a:rPr>
                        <a:t>M </a:t>
                      </a:r>
                      <a:r>
                        <a:rPr baseline="-25000" i="1" lang="en-US" sz="900" u="none" cap="none" strike="noStrike">
                          <a:solidFill>
                            <a:schemeClr val="dk1"/>
                          </a:solidFill>
                          <a:extLst>
                            <a:ext uri="http://customooxmlschemas.google.com/">
                              <go:slidesCustomData xmlns:go="http://customooxmlschemas.google.com/" textRoundtripDataId="8"/>
                            </a:ext>
                          </a:extLst>
                        </a:rPr>
                        <a:t>earth</a:t>
                      </a:r>
                      <a:endParaRPr i="1" sz="900" u="none" cap="none" strike="noStrike">
                        <a:solidFill>
                          <a:schemeClr val="dk1"/>
                        </a:solidFil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200" u="none" cap="none" strike="noStrike">
                          <a:solidFill>
                            <a:schemeClr val="dk1"/>
                          </a:solidFill>
                          <a:latin typeface="Calibri"/>
                          <a:ea typeface="Calibri"/>
                          <a:cs typeface="Calibri"/>
                          <a:sym typeface="Calibri"/>
                        </a:rPr>
                        <a:t>-</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Planet Density</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ρ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0.66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1.16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0.90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0.80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0.60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0.93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94" name="Google Shape;94;g3418184d869_0_0"/>
          <p:cNvSpPr/>
          <p:nvPr/>
        </p:nvSpPr>
        <p:spPr>
          <a:xfrm>
            <a:off x="509541" y="1895268"/>
            <a:ext cx="1183500" cy="460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g3418184d869_0_0"/>
          <p:cNvSpPr txBox="1"/>
          <p:nvPr/>
        </p:nvSpPr>
        <p:spPr>
          <a:xfrm>
            <a:off x="678624" y="1551176"/>
            <a:ext cx="1151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TRAPPIST-1 Exoplanets</a:t>
            </a:r>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96" name="Google Shape;96;g3418184d869_0_0"/>
          <p:cNvSpPr txBox="1"/>
          <p:nvPr>
            <p:ph idx="12" type="sldNum"/>
          </p:nvPr>
        </p:nvSpPr>
        <p:spPr>
          <a:xfrm>
            <a:off x="7103745" y="7203865"/>
            <a:ext cx="2263200" cy="413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01" name="Shape 101"/>
        <p:cNvGrpSpPr/>
        <p:nvPr/>
      </p:nvGrpSpPr>
      <p:grpSpPr>
        <a:xfrm>
          <a:off x="0" y="0"/>
          <a:ext cx="0" cy="0"/>
          <a:chOff x="0" y="0"/>
          <a:chExt cx="0" cy="0"/>
        </a:xfrm>
      </p:grpSpPr>
      <p:pic>
        <p:nvPicPr>
          <p:cNvPr descr="Text at left reads “2021, TRAPPIST-1 Exoplanets.” To the title’s right are artist’s concepts of the TRAPPIST-1 system’s seven exoplanets against a solid black background. The left half of each planet is illuminated, as though the host star is toward the left of the planets, while the right half of each planet is shrouded in darkness. The planets vary in size, and each is unique in color and detail. From left to right: a light orange and brown sphere, a light gray and brown sphere, a small light brown sphere with gray splotches, a slightly bigger sphere with a blue and light brown marbled surface, a larger sphere with gray vein-like features across its light brown surface, a larger sphere with a light brown surface, and a small brown sphere. Small text in the top right corner reads “illustrations.”" id="102" name="Google Shape;102;g3418184d869_0_12"/>
          <p:cNvPicPr preferRelativeResize="0"/>
          <p:nvPr/>
        </p:nvPicPr>
        <p:blipFill rotWithShape="1">
          <a:blip r:embed="rId3">
            <a:alphaModFix/>
          </a:blip>
          <a:srcRect b="75559" l="0" r="0" t="0"/>
          <a:stretch/>
        </p:blipFill>
        <p:spPr>
          <a:xfrm>
            <a:off x="485150" y="1100037"/>
            <a:ext cx="9179552" cy="1308783"/>
          </a:xfrm>
          <a:prstGeom prst="rect">
            <a:avLst/>
          </a:prstGeom>
          <a:noFill/>
          <a:ln>
            <a:noFill/>
          </a:ln>
        </p:spPr>
      </p:pic>
      <p:sp>
        <p:nvSpPr>
          <p:cNvPr id="103" name="Google Shape;103;g3418184d869_0_12"/>
          <p:cNvSpPr txBox="1"/>
          <p:nvPr/>
        </p:nvSpPr>
        <p:spPr>
          <a:xfrm>
            <a:off x="978500" y="1181870"/>
            <a:ext cx="12498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1800" u="none" cap="none" strike="noStrike">
                <a:solidFill>
                  <a:srgbClr val="4A86E8"/>
                </a:solidFill>
                <a:latin typeface="Calibri"/>
                <a:ea typeface="Calibri"/>
                <a:cs typeface="Calibri"/>
                <a:sym typeface="Calibri"/>
              </a:rPr>
              <a:t>20</a:t>
            </a:r>
            <a:r>
              <a:rPr b="1" lang="en-US" sz="1800">
                <a:solidFill>
                  <a:srgbClr val="4A86E8"/>
                </a:solidFill>
                <a:latin typeface="Calibri"/>
                <a:ea typeface="Calibri"/>
                <a:cs typeface="Calibri"/>
                <a:sym typeface="Calibri"/>
              </a:rPr>
              <a:t>21</a:t>
            </a:r>
            <a:endParaRPr b="1">
              <a:solidFill>
                <a:srgbClr val="4A86E8"/>
              </a:solidFill>
            </a:endParaRPr>
          </a:p>
        </p:txBody>
      </p:sp>
      <p:pic>
        <p:nvPicPr>
          <p:cNvPr id="104" name="Google Shape;104;g3418184d869_0_12"/>
          <p:cNvPicPr preferRelativeResize="0"/>
          <p:nvPr/>
        </p:nvPicPr>
        <p:blipFill rotWithShape="1">
          <a:blip r:embed="rId4">
            <a:alphaModFix/>
          </a:blip>
          <a:srcRect b="0" l="0" r="0" t="0"/>
          <a:stretch/>
        </p:blipFill>
        <p:spPr>
          <a:xfrm>
            <a:off x="8712195" y="1159383"/>
            <a:ext cx="876300" cy="307474"/>
          </a:xfrm>
          <a:prstGeom prst="rect">
            <a:avLst/>
          </a:prstGeom>
          <a:noFill/>
          <a:ln>
            <a:noFill/>
          </a:ln>
        </p:spPr>
      </p:pic>
      <p:sp>
        <p:nvSpPr>
          <p:cNvPr id="105" name="Google Shape;105;g3418184d869_0_12"/>
          <p:cNvSpPr txBox="1"/>
          <p:nvPr/>
        </p:nvSpPr>
        <p:spPr>
          <a:xfrm>
            <a:off x="8633610" y="1181865"/>
            <a:ext cx="954900" cy="261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illustrations</a:t>
            </a:r>
            <a:endParaRPr/>
          </a:p>
        </p:txBody>
      </p:sp>
      <p:graphicFrame>
        <p:nvGraphicFramePr>
          <p:cNvPr id="106" name="Google Shape;106;g3418184d869_0_12"/>
          <p:cNvGraphicFramePr/>
          <p:nvPr/>
        </p:nvGraphicFramePr>
        <p:xfrm>
          <a:off x="485164" y="2442375"/>
          <a:ext cx="3000000" cy="3000000"/>
        </p:xfrm>
        <a:graphic>
          <a:graphicData uri="http://schemas.openxmlformats.org/drawingml/2006/table">
            <a:tbl>
              <a:tblPr bandRow="1" firstRow="1">
                <a:noFill/>
                <a:tableStyleId>{2BA7FB1B-A6B8-4E59-9392-FC3F62DD6AF6}</a:tableStyleId>
              </a:tblPr>
              <a:tblGrid>
                <a:gridCol w="1207875"/>
                <a:gridCol w="1057675"/>
                <a:gridCol w="1166675"/>
                <a:gridCol w="1166675"/>
                <a:gridCol w="1166675"/>
                <a:gridCol w="1166675"/>
                <a:gridCol w="1166675"/>
                <a:gridCol w="1166675"/>
              </a:tblGrid>
              <a:tr h="393075">
                <a:tc>
                  <a:txBody>
                    <a:bodyPr/>
                    <a:lstStyle/>
                    <a:p>
                      <a:pPr indent="0" lvl="0" marL="0" marR="0" rtl="0" algn="r">
                        <a:spcBef>
                          <a:spcPts val="0"/>
                        </a:spcBef>
                        <a:spcAft>
                          <a:spcPts val="0"/>
                        </a:spcAft>
                        <a:buNone/>
                      </a:pPr>
                      <a:r>
                        <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b</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c</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d</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e</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f</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g</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400" u="none" cap="none" strike="noStrike">
                          <a:solidFill>
                            <a:schemeClr val="dk1"/>
                          </a:solidFill>
                          <a:latin typeface="Calibri"/>
                          <a:ea typeface="Calibri"/>
                          <a:cs typeface="Calibri"/>
                          <a:sym typeface="Calibri"/>
                        </a:rPr>
                        <a:t>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Orbital Period</a:t>
                      </a:r>
                      <a:endParaRPr b="1"/>
                    </a:p>
                    <a:p>
                      <a:pPr indent="0" lvl="0" marL="0" marR="0" rtl="0" algn="r">
                        <a:spcBef>
                          <a:spcPts val="0"/>
                        </a:spcBef>
                        <a:spcAft>
                          <a:spcPts val="0"/>
                        </a:spcAft>
                        <a:buNone/>
                      </a:pPr>
                      <a:r>
                        <a:rPr b="0" i="1" lang="en-US" sz="800" u="none" cap="none" strike="noStrike">
                          <a:solidFill>
                            <a:schemeClr val="dk1"/>
                          </a:solidFill>
                        </a:rPr>
                        <a:t>days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1.51 </a:t>
                      </a:r>
                      <a:r>
                        <a:rPr b="0" i="1" lang="en-US" sz="900" u="none" cap="none" strike="noStrike">
                          <a:solidFill>
                            <a:schemeClr val="dk1"/>
                          </a:solidFill>
                          <a:latin typeface="Calibri"/>
                          <a:ea typeface="Calibri"/>
                          <a:cs typeface="Calibri"/>
                          <a:sym typeface="Calibri"/>
                        </a:rPr>
                        <a:t>days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2.42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4.05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9"/>
                            </a:ext>
                          </a:extLst>
                        </a:rPr>
                        <a:t>6.1</a:t>
                      </a:r>
                      <a:r>
                        <a:rPr b="1" i="0" lang="en-US" sz="1200" u="none" cap="none" strike="noStrike">
                          <a:solidFill>
                            <a:schemeClr val="dk1"/>
                          </a:solidFill>
                          <a:latin typeface="Calibri"/>
                          <a:ea typeface="Calibri"/>
                          <a:cs typeface="Calibri"/>
                          <a:sym typeface="Calibri"/>
                        </a:rPr>
                        <a:t>0</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9.21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12.35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200"/>
                        <a:t>18.77</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Distance to Star</a:t>
                      </a:r>
                      <a:endParaRPr/>
                    </a:p>
                    <a:p>
                      <a:pPr indent="0" lvl="0" marL="0" marR="0" rtl="0" algn="r">
                        <a:spcBef>
                          <a:spcPts val="0"/>
                        </a:spcBef>
                        <a:spcAft>
                          <a:spcPts val="0"/>
                        </a:spcAft>
                        <a:buNone/>
                      </a:pPr>
                      <a:r>
                        <a:rPr b="0" i="1" lang="en-US" sz="800" u="none" cap="none" strike="noStrike">
                          <a:solidFill>
                            <a:schemeClr val="dk1"/>
                          </a:solidFill>
                        </a:rPr>
                        <a:t>Astronomical Units (AU)</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0.0115 </a:t>
                      </a:r>
                      <a:r>
                        <a:rPr b="0" i="1" lang="en-US" sz="900" u="none" cap="none" strike="noStrike">
                          <a:solidFill>
                            <a:schemeClr val="dk1"/>
                          </a:solidFill>
                          <a:latin typeface="Calibri"/>
                          <a:ea typeface="Calibri"/>
                          <a:cs typeface="Calibri"/>
                          <a:sym typeface="Calibri"/>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0.0158 </a:t>
                      </a:r>
                      <a:r>
                        <a:rPr b="0" i="1" lang="en-US" sz="900" u="none" cap="none" strike="noStrike">
                          <a:solidFill>
                            <a:schemeClr val="dk1"/>
                          </a:solidFill>
                          <a:latin typeface="Calibri"/>
                          <a:ea typeface="Calibri"/>
                          <a:cs typeface="Calibri"/>
                          <a:sym typeface="Calibri"/>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lnSpc>
                          <a:spcPct val="100000"/>
                        </a:lnSpc>
                        <a:spcBef>
                          <a:spcPts val="0"/>
                        </a:spcBef>
                        <a:spcAft>
                          <a:spcPts val="0"/>
                        </a:spcAft>
                        <a:buClr>
                          <a:schemeClr val="dk1"/>
                        </a:buClr>
                        <a:buSzPts val="1200"/>
                        <a:buFont typeface="Calibri"/>
                        <a:buNone/>
                      </a:pPr>
                      <a:r>
                        <a:rPr b="1" i="0" lang="en-US" sz="1200" u="none" cap="none" strike="noStrike">
                          <a:solidFill>
                            <a:schemeClr val="dk1"/>
                          </a:solidFill>
                          <a:latin typeface="Calibri"/>
                          <a:ea typeface="Calibri"/>
                          <a:cs typeface="Calibri"/>
                          <a:sym typeface="Calibri"/>
                        </a:rPr>
                        <a:t>0.02</a:t>
                      </a:r>
                      <a:r>
                        <a:rPr b="1" lang="en-US" sz="1200"/>
                        <a:t>23</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0.02</a:t>
                      </a:r>
                      <a:r>
                        <a:rPr b="1" lang="en-US" sz="1200"/>
                        <a:t>93</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0.03</a:t>
                      </a:r>
                      <a:r>
                        <a:rPr b="1" lang="en-US" sz="1200"/>
                        <a:t>85</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0.04</a:t>
                      </a:r>
                      <a:r>
                        <a:rPr b="1" lang="en-US" sz="1200"/>
                        <a:t>69</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0.0619 </a:t>
                      </a:r>
                      <a:r>
                        <a:rPr b="0" i="1" lang="en-US" sz="900" u="none" cap="none" strike="noStrike">
                          <a:solidFill>
                            <a:schemeClr val="dk1"/>
                          </a:solidFill>
                          <a:latin typeface="Calibri"/>
                          <a:ea typeface="Calibri"/>
                          <a:cs typeface="Calibri"/>
                          <a:sym typeface="Calibri"/>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Planet Radius</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R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a:t>
                      </a:r>
                      <a:r>
                        <a:rPr b="1" lang="en-US" sz="1200"/>
                        <a:t>12</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a:t>
                      </a:r>
                      <a:r>
                        <a:rPr b="1" lang="en-US" sz="1200"/>
                        <a:t>10</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0.7</a:t>
                      </a:r>
                      <a:r>
                        <a:rPr b="1" lang="en-US" sz="1200"/>
                        <a:t>9</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0.92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1.0</a:t>
                      </a:r>
                      <a:r>
                        <a:rPr b="1" lang="en-US" sz="1200"/>
                        <a:t>5</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1.13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0.76 </a:t>
                      </a:r>
                      <a:r>
                        <a:rPr b="0" i="1" lang="en-US" sz="900" u="none" cap="none" strike="noStrike">
                          <a:solidFill>
                            <a:schemeClr val="dk1"/>
                          </a:solidFill>
                          <a:latin typeface="Calibri"/>
                          <a:ea typeface="Calibri"/>
                          <a:cs typeface="Calibri"/>
                          <a:sym typeface="Calibri"/>
                        </a:rPr>
                        <a:t>R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Planet Mass</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M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200"/>
                        <a:t>1</a:t>
                      </a:r>
                      <a:r>
                        <a:rPr b="1" i="0" lang="en-US" sz="1200" u="none" cap="none" strike="noStrike">
                          <a:solidFill>
                            <a:schemeClr val="dk1"/>
                          </a:solidFill>
                          <a:latin typeface="Calibri"/>
                          <a:ea typeface="Calibri"/>
                          <a:cs typeface="Calibri"/>
                          <a:sym typeface="Calibri"/>
                        </a:rPr>
                        <a:t>.</a:t>
                      </a:r>
                      <a:r>
                        <a:rPr b="1" lang="en-US" sz="1200"/>
                        <a:t>37</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M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1.3</a:t>
                      </a:r>
                      <a:r>
                        <a:rPr b="1" lang="en-US" sz="1200"/>
                        <a:t>1</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M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a:t>
                      </a:r>
                      <a:r>
                        <a:rPr b="1" lang="en-US" sz="1200"/>
                        <a:t>39</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M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0.6</a:t>
                      </a:r>
                      <a:r>
                        <a:rPr b="1" lang="en-US" sz="1200"/>
                        <a:t>9</a:t>
                      </a:r>
                      <a:r>
                        <a:rPr b="1" i="0" lang="en-US" sz="1200" u="none" cap="none" strike="noStrike">
                          <a:solidFill>
                            <a:schemeClr val="dk1"/>
                          </a:solidFill>
                          <a:latin typeface="Calibri"/>
                          <a:ea typeface="Calibri"/>
                          <a:cs typeface="Calibri"/>
                          <a:sym typeface="Calibri"/>
                        </a:rPr>
                        <a:t> </a:t>
                      </a:r>
                      <a:r>
                        <a:rPr b="1" i="1" lang="en-US" sz="900" u="none" cap="none" strike="noStrike">
                          <a:solidFill>
                            <a:schemeClr val="dk1"/>
                          </a:solidFill>
                          <a:latin typeface="Calibri"/>
                          <a:ea typeface="Calibri"/>
                          <a:cs typeface="Calibri"/>
                          <a:sym typeface="Calibri"/>
                        </a:rPr>
                        <a:t>M</a:t>
                      </a:r>
                      <a:r>
                        <a:rPr b="1" i="1" lang="en-US" sz="9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0"/>
                            </a:ext>
                          </a:extLst>
                        </a:rPr>
                        <a:t> </a:t>
                      </a:r>
                      <a:r>
                        <a:rPr baseline="-25000" i="1" lang="en-US" sz="900" u="none" cap="none" strike="noStrike">
                          <a:solidFill>
                            <a:schemeClr val="dk1"/>
                          </a:solidFill>
                          <a:extLst>
                            <a:ext uri="http://customooxmlschemas.google.com/">
                              <go:slidesCustomData xmlns:go="http://customooxmlschemas.google.com/" textRoundtripDataId="11"/>
                            </a:ext>
                          </a:extLst>
                        </a:rPr>
                        <a:t>earth</a:t>
                      </a:r>
                      <a:endParaRPr i="1" sz="900" u="none" cap="none" strike="noStrike">
                        <a:solidFill>
                          <a:schemeClr val="dk1"/>
                        </a:solidFil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200"/>
                        <a:t>1</a:t>
                      </a:r>
                      <a:r>
                        <a:rPr b="1" i="0" lang="en-US" sz="1200" u="none" cap="none" strike="noStrike">
                          <a:solidFill>
                            <a:schemeClr val="dk1"/>
                          </a:solidFill>
                          <a:latin typeface="Calibri"/>
                          <a:ea typeface="Calibri"/>
                          <a:cs typeface="Calibri"/>
                          <a:sym typeface="Calibri"/>
                        </a:rPr>
                        <a:t>.</a:t>
                      </a:r>
                      <a:r>
                        <a:rPr b="1" lang="en-US" sz="1200"/>
                        <a:t>04</a:t>
                      </a:r>
                      <a:r>
                        <a:rPr b="1" i="0" lang="en-US" sz="1200" u="none" cap="none" strike="noStrike">
                          <a:solidFill>
                            <a:schemeClr val="dk1"/>
                          </a:solidFill>
                          <a:latin typeface="Calibri"/>
                          <a:ea typeface="Calibri"/>
                          <a:cs typeface="Calibri"/>
                          <a:sym typeface="Calibri"/>
                        </a:rPr>
                        <a:t> </a:t>
                      </a:r>
                      <a:r>
                        <a:rPr b="1" i="1" lang="en-US" sz="900" u="none" cap="none" strike="noStrike">
                          <a:solidFill>
                            <a:schemeClr val="dk1"/>
                          </a:solidFill>
                          <a:latin typeface="Calibri"/>
                          <a:ea typeface="Calibri"/>
                          <a:cs typeface="Calibri"/>
                          <a:sym typeface="Calibri"/>
                        </a:rPr>
                        <a:t>M </a:t>
                      </a:r>
                      <a:r>
                        <a:rPr baseline="-25000" i="1" lang="en-US" sz="900" u="none" cap="none" strike="noStrike">
                          <a:solidFill>
                            <a:schemeClr val="dk1"/>
                          </a:solidFill>
                          <a:extLst>
                            <a:ext uri="http://customooxmlschemas.google.com/">
                              <go:slidesCustomData xmlns:go="http://customooxmlschemas.google.com/" textRoundtripDataId="12"/>
                            </a:ext>
                          </a:extLst>
                        </a:rPr>
                        <a:t>earth</a:t>
                      </a:r>
                      <a:endParaRPr i="1" sz="900" u="none" cap="none" strike="noStrike">
                        <a:solidFill>
                          <a:schemeClr val="dk1"/>
                        </a:solidFil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1.3</a:t>
                      </a:r>
                      <a:r>
                        <a:rPr b="1" lang="en-US" sz="1200"/>
                        <a:t>2</a:t>
                      </a:r>
                      <a:r>
                        <a:rPr b="1" i="0" lang="en-US" sz="1200" u="none" cap="none" strike="noStrike">
                          <a:solidFill>
                            <a:schemeClr val="dk1"/>
                          </a:solidFill>
                          <a:latin typeface="Calibri"/>
                          <a:ea typeface="Calibri"/>
                          <a:cs typeface="Calibri"/>
                          <a:sym typeface="Calibri"/>
                        </a:rPr>
                        <a:t> </a:t>
                      </a:r>
                      <a:r>
                        <a:rPr b="1" i="1" lang="en-US" sz="900" u="none" cap="none" strike="noStrike">
                          <a:solidFill>
                            <a:schemeClr val="dk1"/>
                          </a:solidFill>
                          <a:latin typeface="Calibri"/>
                          <a:ea typeface="Calibri"/>
                          <a:cs typeface="Calibri"/>
                          <a:sym typeface="Calibri"/>
                        </a:rPr>
                        <a:t>M</a:t>
                      </a:r>
                      <a:r>
                        <a:rPr b="1" i="1" lang="en-US" sz="900" u="none" cap="none" strike="noStrike">
                          <a:solidFill>
                            <a:schemeClr val="dk1"/>
                          </a:solidFill>
                          <a:latin typeface="Calibri"/>
                          <a:ea typeface="Calibri"/>
                          <a:cs typeface="Calibri"/>
                          <a:sym typeface="Calibri"/>
                          <a:extLst>
                            <a:ext uri="http://customooxmlschemas.google.com/">
                              <go:slidesCustomData xmlns:go="http://customooxmlschemas.google.com/" textRoundtripDataId="13"/>
                            </a:ext>
                          </a:extLst>
                        </a:rPr>
                        <a:t> </a:t>
                      </a:r>
                      <a:r>
                        <a:rPr baseline="-25000" i="1" lang="en-US" sz="900" u="none" cap="none" strike="noStrike">
                          <a:solidFill>
                            <a:schemeClr val="dk1"/>
                          </a:solidFill>
                          <a:extLst>
                            <a:ext uri="http://customooxmlschemas.google.com/">
                              <go:slidesCustomData xmlns:go="http://customooxmlschemas.google.com/" textRoundtripDataId="14"/>
                            </a:ext>
                          </a:extLst>
                        </a:rPr>
                        <a:t>earth</a:t>
                      </a:r>
                      <a:endParaRPr i="1" sz="900" u="none" cap="none" strike="noStrike">
                        <a:solidFill>
                          <a:schemeClr val="dk1"/>
                        </a:solidFil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SzPts val="1200"/>
                        <a:buFont typeface="Calibri"/>
                        <a:buNone/>
                      </a:pPr>
                      <a:r>
                        <a:rPr b="1" lang="en-US" sz="1200"/>
                        <a:t>0.33 </a:t>
                      </a:r>
                      <a:r>
                        <a:rPr i="1" lang="en-US" sz="900"/>
                        <a:t>M </a:t>
                      </a:r>
                      <a:r>
                        <a:rPr baseline="-25000" i="1" lang="en-US" sz="900"/>
                        <a:t>earth</a:t>
                      </a:r>
                      <a:endParaRPr/>
                    </a:p>
                  </a:txBody>
                  <a:tcPr marT="45725" marB="45725" marR="91450" marL="9145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Planet Density</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ρ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a:t>
                      </a:r>
                      <a:r>
                        <a:rPr b="1" lang="en-US" sz="1200"/>
                        <a:t>99</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lang="en-US" sz="1200"/>
                        <a:t>0</a:t>
                      </a:r>
                      <a:r>
                        <a:rPr b="1" i="0" lang="en-US" sz="1200" u="none" cap="none" strike="noStrike">
                          <a:solidFill>
                            <a:schemeClr val="dk1"/>
                          </a:solidFill>
                          <a:latin typeface="Calibri"/>
                          <a:ea typeface="Calibri"/>
                          <a:cs typeface="Calibri"/>
                          <a:sym typeface="Calibri"/>
                        </a:rPr>
                        <a:t>.</a:t>
                      </a:r>
                      <a:r>
                        <a:rPr b="1" lang="en-US" sz="1200"/>
                        <a:t>99</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a:t>
                      </a:r>
                      <a:r>
                        <a:rPr b="1" lang="en-US" sz="1200"/>
                        <a:t>79</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0.8</a:t>
                      </a:r>
                      <a:r>
                        <a:rPr b="1" lang="en-US" sz="1200"/>
                        <a:t>9</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0"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a:t>
                      </a:r>
                      <a:r>
                        <a:rPr b="1" lang="en-US" sz="1200"/>
                        <a:t>91</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b="1" i="0" lang="en-US" sz="1200" u="none" cap="none" strike="noStrike">
                          <a:solidFill>
                            <a:schemeClr val="dk1"/>
                          </a:solidFill>
                          <a:latin typeface="Calibri"/>
                          <a:ea typeface="Calibri"/>
                          <a:cs typeface="Calibri"/>
                          <a:sym typeface="Calibri"/>
                        </a:rPr>
                        <a:t>0.9</a:t>
                      </a:r>
                      <a:r>
                        <a:rPr b="1" lang="en-US" sz="1200"/>
                        <a:t>2</a:t>
                      </a:r>
                      <a:r>
                        <a:rPr b="1" i="0" lang="en-US" sz="1200" u="none" cap="none" strike="noStrike">
                          <a:solidFill>
                            <a:schemeClr val="dk1"/>
                          </a:solidFill>
                          <a:latin typeface="Calibri"/>
                          <a:ea typeface="Calibri"/>
                          <a:cs typeface="Calibri"/>
                          <a:sym typeface="Calibri"/>
                        </a:rPr>
                        <a:t> </a:t>
                      </a:r>
                      <a:r>
                        <a:rPr b="0" i="1" lang="en-US" sz="900" u="none" cap="none" strike="noStrike">
                          <a:solidFill>
                            <a:schemeClr val="dk1"/>
                          </a:solidFill>
                          <a:latin typeface="Calibri"/>
                          <a:ea typeface="Calibri"/>
                          <a:cs typeface="Calibri"/>
                          <a:sym typeface="Calibri"/>
                        </a:rPr>
                        <a:t>ρ </a:t>
                      </a:r>
                      <a:r>
                        <a:rPr b="0" baseline="-25000" i="1" lang="en-US" sz="900" u="none" cap="none" strike="noStrike">
                          <a:solidFill>
                            <a:schemeClr val="dk1"/>
                          </a:solidFill>
                          <a:latin typeface="Calibri"/>
                          <a:ea typeface="Calibri"/>
                          <a:cs typeface="Calibri"/>
                          <a:sym typeface="Calibri"/>
                        </a:rPr>
                        <a:t>earth</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SzPts val="1200"/>
                        <a:buFont typeface="Calibri"/>
                        <a:buNone/>
                      </a:pPr>
                      <a:r>
                        <a:rPr b="1" lang="en-US" sz="1200"/>
                        <a:t>0.75 </a:t>
                      </a:r>
                      <a:r>
                        <a:rPr i="1" lang="en-US" sz="900"/>
                        <a:t>ρ </a:t>
                      </a:r>
                      <a:r>
                        <a:rPr baseline="-25000" i="1" lang="en-US" sz="900"/>
                        <a:t>earth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
        <p:nvSpPr>
          <p:cNvPr id="107" name="Google Shape;107;g3418184d869_0_12"/>
          <p:cNvSpPr/>
          <p:nvPr/>
        </p:nvSpPr>
        <p:spPr>
          <a:xfrm>
            <a:off x="509541" y="1895268"/>
            <a:ext cx="1183500" cy="4605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g3418184d869_0_12"/>
          <p:cNvSpPr txBox="1"/>
          <p:nvPr/>
        </p:nvSpPr>
        <p:spPr>
          <a:xfrm>
            <a:off x="678624" y="1551176"/>
            <a:ext cx="1151700" cy="7389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TRAPPIST-1 Exoplanets</a:t>
            </a:r>
            <a:endParaRPr/>
          </a:p>
          <a:p>
            <a:pPr indent="0" lvl="0" marL="0" marR="0" rtl="0" algn="l">
              <a:spcBef>
                <a:spcPts val="0"/>
              </a:spcBef>
              <a:spcAft>
                <a:spcPts val="0"/>
              </a:spcAft>
              <a:buNone/>
            </a:pPr>
            <a:r>
              <a:t/>
            </a:r>
            <a:endParaRPr sz="1400">
              <a:solidFill>
                <a:schemeClr val="lt1"/>
              </a:solidFill>
              <a:latin typeface="Calibri"/>
              <a:ea typeface="Calibri"/>
              <a:cs typeface="Calibri"/>
              <a:sym typeface="Calibri"/>
            </a:endParaRPr>
          </a:p>
        </p:txBody>
      </p:sp>
      <p:sp>
        <p:nvSpPr>
          <p:cNvPr id="109" name="Google Shape;109;g3418184d869_0_12"/>
          <p:cNvSpPr txBox="1"/>
          <p:nvPr>
            <p:ph idx="12" type="sldNum"/>
          </p:nvPr>
        </p:nvSpPr>
        <p:spPr>
          <a:xfrm>
            <a:off x="7103745" y="7203865"/>
            <a:ext cx="2263200" cy="413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
        <p:nvSpPr>
          <p:cNvPr id="110" name="Google Shape;110;g3418184d869_0_12"/>
          <p:cNvSpPr/>
          <p:nvPr/>
        </p:nvSpPr>
        <p:spPr>
          <a:xfrm>
            <a:off x="1061800" y="2201675"/>
            <a:ext cx="663600" cy="203100"/>
          </a:xfrm>
          <a:prstGeom prst="rect">
            <a:avLst/>
          </a:prstGeom>
          <a:solidFill>
            <a:schemeClr val="dk1"/>
          </a:solidFill>
          <a:ln cap="flat" cmpd="sng" w="9525">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15" name="Shape 115"/>
        <p:cNvGrpSpPr/>
        <p:nvPr/>
      </p:nvGrpSpPr>
      <p:grpSpPr>
        <a:xfrm>
          <a:off x="0" y="0"/>
          <a:ext cx="0" cy="0"/>
          <a:chOff x="0" y="0"/>
          <a:chExt cx="0" cy="0"/>
        </a:xfrm>
      </p:grpSpPr>
      <p:pic>
        <p:nvPicPr>
          <p:cNvPr descr="Text at left reads “Rocky Planets of our Solar System.” To the title’s right are artist’s concepts of the four rocky planets of our solar system against a solid black background. The left half of each planet is illuminated, while the right half of each planet is shrouded in darkness. The planets vary in size, and each is unique in color and detail. From left to right: Mercury is depicted as a small gray sphere, Venus is shown as a large milky white sphere, Earth is a large sphere that is mostly blue with patches of green and white, and Mars is a smaller reddish-brown sphere. Small text in the top right corner reads “illustrations.”" id="116" name="Google Shape;116;p3"/>
          <p:cNvPicPr preferRelativeResize="0"/>
          <p:nvPr/>
        </p:nvPicPr>
        <p:blipFill rotWithShape="1">
          <a:blip r:embed="rId3">
            <a:alphaModFix/>
          </a:blip>
          <a:srcRect b="58830" l="6820" r="6958" t="-2285"/>
          <a:stretch/>
        </p:blipFill>
        <p:spPr>
          <a:xfrm>
            <a:off x="452825" y="883750"/>
            <a:ext cx="9142448" cy="1308950"/>
          </a:xfrm>
          <a:prstGeom prst="rect">
            <a:avLst/>
          </a:prstGeom>
          <a:noFill/>
          <a:ln>
            <a:noFill/>
          </a:ln>
        </p:spPr>
      </p:pic>
      <p:pic>
        <p:nvPicPr>
          <p:cNvPr id="117" name="Google Shape;117;p3"/>
          <p:cNvPicPr preferRelativeResize="0"/>
          <p:nvPr/>
        </p:nvPicPr>
        <p:blipFill rotWithShape="1">
          <a:blip r:embed="rId4">
            <a:alphaModFix/>
          </a:blip>
          <a:srcRect b="0" l="0" r="0" t="0"/>
          <a:stretch/>
        </p:blipFill>
        <p:spPr>
          <a:xfrm>
            <a:off x="8718970" y="1015058"/>
            <a:ext cx="876300" cy="307474"/>
          </a:xfrm>
          <a:prstGeom prst="rect">
            <a:avLst/>
          </a:prstGeom>
          <a:noFill/>
          <a:ln>
            <a:noFill/>
          </a:ln>
        </p:spPr>
      </p:pic>
      <p:sp>
        <p:nvSpPr>
          <p:cNvPr id="118" name="Google Shape;118;p3"/>
          <p:cNvSpPr txBox="1"/>
          <p:nvPr/>
        </p:nvSpPr>
        <p:spPr>
          <a:xfrm>
            <a:off x="7548333" y="1037981"/>
            <a:ext cx="955040" cy="2616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100">
                <a:solidFill>
                  <a:schemeClr val="lt1"/>
                </a:solidFill>
                <a:latin typeface="Calibri"/>
                <a:ea typeface="Calibri"/>
                <a:cs typeface="Calibri"/>
                <a:sym typeface="Calibri"/>
              </a:rPr>
              <a:t>i</a:t>
            </a:r>
            <a:r>
              <a:rPr lang="en-US" sz="1100">
                <a:solidFill>
                  <a:schemeClr val="lt1"/>
                </a:solidFill>
                <a:latin typeface="Calibri"/>
                <a:ea typeface="Calibri"/>
                <a:cs typeface="Calibri"/>
                <a:sym typeface="Calibri"/>
              </a:rPr>
              <a:t>llustrations</a:t>
            </a:r>
            <a:endParaRPr/>
          </a:p>
        </p:txBody>
      </p:sp>
      <p:sp>
        <p:nvSpPr>
          <p:cNvPr id="119" name="Google Shape;119;p3"/>
          <p:cNvSpPr txBox="1"/>
          <p:nvPr/>
        </p:nvSpPr>
        <p:spPr>
          <a:xfrm>
            <a:off x="1618591" y="1776776"/>
            <a:ext cx="69046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lt1"/>
                </a:solidFill>
                <a:latin typeface="Calibri"/>
                <a:ea typeface="Calibri"/>
                <a:cs typeface="Calibri"/>
                <a:sym typeface="Calibri"/>
              </a:rPr>
              <a:t>Our</a:t>
            </a:r>
            <a:endParaRPr/>
          </a:p>
        </p:txBody>
      </p:sp>
      <p:sp>
        <p:nvSpPr>
          <p:cNvPr id="120" name="Google Shape;120;p3"/>
          <p:cNvSpPr txBox="1"/>
          <p:nvPr/>
        </p:nvSpPr>
        <p:spPr>
          <a:xfrm>
            <a:off x="2914261" y="1781274"/>
            <a:ext cx="690466" cy="3231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500">
                <a:solidFill>
                  <a:schemeClr val="lt1"/>
                </a:solidFill>
                <a:latin typeface="Calibri"/>
                <a:ea typeface="Calibri"/>
                <a:cs typeface="Calibri"/>
                <a:sym typeface="Calibri"/>
              </a:rPr>
              <a:t>’s</a:t>
            </a:r>
            <a:endParaRPr/>
          </a:p>
        </p:txBody>
      </p:sp>
      <p:sp>
        <p:nvSpPr>
          <p:cNvPr id="121" name="Google Shape;121;p3"/>
          <p:cNvSpPr/>
          <p:nvPr/>
        </p:nvSpPr>
        <p:spPr>
          <a:xfrm>
            <a:off x="1399822" y="1422400"/>
            <a:ext cx="1817511" cy="759006"/>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3"/>
          <p:cNvSpPr txBox="1"/>
          <p:nvPr/>
        </p:nvSpPr>
        <p:spPr>
          <a:xfrm>
            <a:off x="1618602" y="1422407"/>
            <a:ext cx="16398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400">
                <a:solidFill>
                  <a:schemeClr val="lt1"/>
                </a:solidFill>
                <a:latin typeface="Calibri"/>
                <a:ea typeface="Calibri"/>
                <a:cs typeface="Calibri"/>
                <a:sym typeface="Calibri"/>
              </a:rPr>
              <a:t>Rocky Planets of </a:t>
            </a:r>
            <a:r>
              <a:rPr lang="en-US">
                <a:solidFill>
                  <a:schemeClr val="lt1"/>
                </a:solidFill>
                <a:latin typeface="Calibri"/>
                <a:ea typeface="Calibri"/>
                <a:cs typeface="Calibri"/>
                <a:sym typeface="Calibri"/>
              </a:rPr>
              <a:t>o</a:t>
            </a:r>
            <a:r>
              <a:rPr lang="en-US" sz="1400">
                <a:solidFill>
                  <a:schemeClr val="lt1"/>
                </a:solidFill>
                <a:latin typeface="Calibri"/>
                <a:ea typeface="Calibri"/>
                <a:cs typeface="Calibri"/>
                <a:sym typeface="Calibri"/>
              </a:rPr>
              <a:t>ur Solar System</a:t>
            </a:r>
            <a:endParaRPr/>
          </a:p>
        </p:txBody>
      </p:sp>
      <p:sp>
        <p:nvSpPr>
          <p:cNvPr id="123" name="Google Shape;123;p3"/>
          <p:cNvSpPr txBox="1"/>
          <p:nvPr>
            <p:ph idx="12" type="sldNum"/>
          </p:nvPr>
        </p:nvSpPr>
        <p:spPr>
          <a:xfrm>
            <a:off x="7103745" y="7203865"/>
            <a:ext cx="2263200" cy="413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graphicFrame>
        <p:nvGraphicFramePr>
          <p:cNvPr id="124" name="Google Shape;124;p3"/>
          <p:cNvGraphicFramePr/>
          <p:nvPr/>
        </p:nvGraphicFramePr>
        <p:xfrm>
          <a:off x="2148938" y="2317488"/>
          <a:ext cx="3000000" cy="3000000"/>
        </p:xfrm>
        <a:graphic>
          <a:graphicData uri="http://schemas.openxmlformats.org/drawingml/2006/table">
            <a:tbl>
              <a:tblPr bandRow="1" firstRow="1">
                <a:noFill/>
                <a:tableStyleId>{2BA7FB1B-A6B8-4E59-9392-FC3F62DD6AF6}</a:tableStyleId>
              </a:tblPr>
              <a:tblGrid>
                <a:gridCol w="1220475"/>
                <a:gridCol w="1045075"/>
                <a:gridCol w="1312625"/>
                <a:gridCol w="1351025"/>
                <a:gridCol w="1205075"/>
              </a:tblGrid>
              <a:tr h="393075">
                <a:tc>
                  <a:txBody>
                    <a:bodyPr/>
                    <a:lstStyle/>
                    <a:p>
                      <a:pPr indent="0" lvl="0" marL="0" marR="0" rtl="0" algn="r">
                        <a:spcBef>
                          <a:spcPts val="0"/>
                        </a:spcBef>
                        <a:spcAft>
                          <a:spcPts val="0"/>
                        </a:spcAft>
                        <a:buNone/>
                      </a:pPr>
                      <a:r>
                        <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a:solidFill>
                            <a:schemeClr val="dk1"/>
                          </a:solidFill>
                        </a:rPr>
                        <a:t>Mercury</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a:solidFill>
                            <a:schemeClr val="dk1"/>
                          </a:solidFill>
                        </a:rPr>
                        <a:t>Venus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a:solidFill>
                            <a:schemeClr val="dk1"/>
                          </a:solidFill>
                        </a:rPr>
                        <a:t>Earth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None/>
                      </a:pPr>
                      <a:r>
                        <a:rPr lang="en-US">
                          <a:solidFill>
                            <a:schemeClr val="dk1"/>
                          </a:solidFill>
                        </a:rPr>
                        <a:t>Mars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Orbital Period</a:t>
                      </a:r>
                      <a:endParaRPr b="1"/>
                    </a:p>
                    <a:p>
                      <a:pPr indent="0" lvl="0" marL="0" marR="0" rtl="0" algn="r">
                        <a:spcBef>
                          <a:spcPts val="0"/>
                        </a:spcBef>
                        <a:spcAft>
                          <a:spcPts val="0"/>
                        </a:spcAft>
                        <a:buNone/>
                      </a:pPr>
                      <a:r>
                        <a:rPr b="0" i="1" lang="en-US" sz="800" u="none" cap="none" strike="noStrike">
                          <a:solidFill>
                            <a:schemeClr val="dk1"/>
                          </a:solidFill>
                        </a:rPr>
                        <a:t>days</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Font typeface="Arial"/>
                        <a:buNone/>
                      </a:pPr>
                      <a:r>
                        <a:rPr b="1" lang="en-US" sz="1200"/>
                        <a:t>87.97 </a:t>
                      </a:r>
                      <a:r>
                        <a:rPr i="1" lang="en-US" sz="900"/>
                        <a:t>days</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Font typeface="Arial"/>
                        <a:buNone/>
                      </a:pPr>
                      <a:r>
                        <a:rPr b="1" lang="en-US" sz="1200">
                          <a:extLst>
                            <a:ext uri="http://customooxmlschemas.google.com/">
                              <go:slidesCustomData xmlns:go="http://customooxmlschemas.google.com/" textRoundtripDataId="15"/>
                            </a:ext>
                          </a:extLst>
                        </a:rPr>
                        <a:t>224.7</a:t>
                      </a:r>
                      <a:r>
                        <a:rPr b="1" lang="en-US" sz="1200"/>
                        <a:t>0 </a:t>
                      </a:r>
                      <a:r>
                        <a:rPr i="1" lang="en-US" sz="900"/>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Font typeface="Arial"/>
                        <a:buNone/>
                      </a:pPr>
                      <a:r>
                        <a:rPr b="1" lang="en-US" sz="1200"/>
                        <a:t>365.26 </a:t>
                      </a:r>
                      <a:r>
                        <a:rPr i="1" lang="en-US" sz="900"/>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Font typeface="Arial"/>
                        <a:buNone/>
                      </a:pPr>
                      <a:r>
                        <a:rPr b="1" lang="en-US" sz="1200"/>
                        <a:t>686.98 </a:t>
                      </a:r>
                      <a:r>
                        <a:rPr i="1" lang="en-US" sz="900"/>
                        <a:t>days</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17775">
                <a:tc>
                  <a:txBody>
                    <a:bodyPr/>
                    <a:lstStyle/>
                    <a:p>
                      <a:pPr indent="0" lvl="0" marL="0" marR="0" rtl="0" algn="r">
                        <a:spcBef>
                          <a:spcPts val="0"/>
                        </a:spcBef>
                        <a:spcAft>
                          <a:spcPts val="0"/>
                        </a:spcAft>
                        <a:buNone/>
                      </a:pPr>
                      <a:r>
                        <a:rPr b="1" lang="en-US" sz="1100" u="none" cap="none" strike="noStrike">
                          <a:solidFill>
                            <a:schemeClr val="dk1"/>
                          </a:solidFill>
                        </a:rPr>
                        <a:t>Distance to Star</a:t>
                      </a:r>
                      <a:endParaRPr/>
                    </a:p>
                    <a:p>
                      <a:pPr indent="0" lvl="0" marL="0" marR="0" rtl="0" algn="r">
                        <a:spcBef>
                          <a:spcPts val="0"/>
                        </a:spcBef>
                        <a:spcAft>
                          <a:spcPts val="0"/>
                        </a:spcAft>
                        <a:buNone/>
                      </a:pPr>
                      <a:r>
                        <a:rPr b="0" i="1" lang="en-US" sz="800" u="none" cap="none" strike="noStrike">
                          <a:solidFill>
                            <a:schemeClr val="dk1"/>
                          </a:solidFill>
                        </a:rPr>
                        <a:t>Astronomical Units (AU)</a:t>
                      </a:r>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16"/>
                            </a:ext>
                          </a:extLst>
                        </a:rPr>
                        <a:t>0.387 </a:t>
                      </a:r>
                      <a:r>
                        <a:rPr i="1" lang="en-US" sz="900">
                          <a:extLst>
                            <a:ext uri="http://customooxmlschemas.google.com/">
                              <go:slidesCustomData xmlns:go="http://customooxmlschemas.google.com/" textRoundtripDataId="17"/>
                            </a:ext>
                          </a:extLst>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ctr">
                        <a:spcBef>
                          <a:spcPts val="0"/>
                        </a:spcBef>
                        <a:spcAft>
                          <a:spcPts val="0"/>
                        </a:spcAft>
                        <a:buClr>
                          <a:schemeClr val="dk1"/>
                        </a:buClr>
                        <a:buSzPts val="1200"/>
                        <a:buFont typeface="Calibri"/>
                        <a:buNone/>
                      </a:pPr>
                      <a:r>
                        <a:t/>
                      </a:r>
                      <a:endParaRPr b="1" sz="1200">
                        <a:extLst>
                          <a:ext uri="http://customooxmlschemas.google.com/">
                            <go:slidesCustomData xmlns:go="http://customooxmlschemas.google.com/" textRoundtripDataId="18"/>
                          </a:ext>
                        </a:extLst>
                      </a:endParaRPr>
                    </a:p>
                    <a:p>
                      <a:pPr indent="0" lvl="0" marL="0" rtl="0" algn="l">
                        <a:spcBef>
                          <a:spcPts val="0"/>
                        </a:spcBef>
                        <a:spcAft>
                          <a:spcPts val="0"/>
                        </a:spcAft>
                        <a:buClr>
                          <a:schemeClr val="dk1"/>
                        </a:buClr>
                        <a:buSzPts val="1200"/>
                        <a:buFont typeface="Calibri"/>
                        <a:buNone/>
                      </a:pPr>
                      <a:r>
                        <a:rPr b="1" lang="en-US" sz="1200">
                          <a:extLst>
                            <a:ext uri="http://customooxmlschemas.google.com/">
                              <go:slidesCustomData xmlns:go="http://customooxmlschemas.google.com/" textRoundtripDataId="19"/>
                            </a:ext>
                          </a:extLst>
                        </a:rPr>
                        <a:t>         0.723 </a:t>
                      </a:r>
                      <a:r>
                        <a:rPr i="1" lang="en-US" sz="900">
                          <a:extLst>
                            <a:ext uri="http://customooxmlschemas.google.com/">
                              <go:slidesCustomData xmlns:go="http://customooxmlschemas.google.com/" textRoundtripDataId="20"/>
                            </a:ext>
                          </a:extLst>
                        </a:rPr>
                        <a:t>AU</a:t>
                      </a:r>
                      <a:endParaRPr>
                        <a:extLst>
                          <a:ext uri="http://customooxmlschemas.google.com/">
                            <go:slidesCustomData xmlns:go="http://customooxmlschemas.google.com/" textRoundtripDataId="21"/>
                          </a:ext>
                        </a:extLst>
                      </a:endParaRPr>
                    </a:p>
                    <a:p>
                      <a:pPr indent="0" lvl="0" marL="0" marR="0" rtl="0" algn="ctr">
                        <a:lnSpc>
                          <a:spcPct val="100000"/>
                        </a:lnSpc>
                        <a:spcBef>
                          <a:spcPts val="0"/>
                        </a:spcBef>
                        <a:spcAft>
                          <a:spcPts val="0"/>
                        </a:spcAft>
                        <a:buClr>
                          <a:schemeClr val="dk1"/>
                        </a:buClr>
                        <a:buSzPts val="1200"/>
                        <a:buFont typeface="Calibri"/>
                        <a:buNone/>
                      </a:pPr>
                      <a:r>
                        <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SzPts val="1200"/>
                        <a:buFont typeface="Calibri"/>
                        <a:buNone/>
                      </a:pPr>
                      <a:r>
                        <a:rPr b="1" lang="en-US" sz="1200"/>
                        <a:t>          </a:t>
                      </a:r>
                      <a:r>
                        <a:rPr b="1" lang="en-US" sz="1200">
                          <a:extLst>
                            <a:ext uri="http://customooxmlschemas.google.com/">
                              <go:slidesCustomData xmlns:go="http://customooxmlschemas.google.com/" textRoundtripDataId="22"/>
                            </a:ext>
                          </a:extLst>
                        </a:rPr>
                        <a:t>1.000 </a:t>
                      </a:r>
                      <a:r>
                        <a:rPr i="1" lang="en-US" sz="900">
                          <a:extLst>
                            <a:ext uri="http://customooxmlschemas.google.com/">
                              <go:slidesCustomData xmlns:go="http://customooxmlschemas.google.com/" textRoundtripDataId="23"/>
                            </a:ext>
                          </a:extLst>
                        </a:rPr>
                        <a:t>AU</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24"/>
                            </a:ext>
                          </a:extLst>
                        </a:rPr>
                        <a:t>1.524 </a:t>
                      </a:r>
                      <a:r>
                        <a:rPr i="1" lang="en-US" sz="900">
                          <a:extLst>
                            <a:ext uri="http://customooxmlschemas.google.com/">
                              <go:slidesCustomData xmlns:go="http://customooxmlschemas.google.com/" textRoundtripDataId="25"/>
                            </a:ext>
                          </a:extLst>
                        </a:rPr>
                        <a:t>AU</a:t>
                      </a:r>
                      <a:endParaRPr b="1"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456050">
                <a:tc>
                  <a:txBody>
                    <a:bodyPr/>
                    <a:lstStyle/>
                    <a:p>
                      <a:pPr indent="0" lvl="0" marL="0" marR="0" rtl="0" algn="r">
                        <a:spcBef>
                          <a:spcPts val="0"/>
                        </a:spcBef>
                        <a:spcAft>
                          <a:spcPts val="0"/>
                        </a:spcAft>
                        <a:buNone/>
                      </a:pPr>
                      <a:r>
                        <a:rPr b="1" lang="en-US" sz="1100" u="none" cap="none" strike="noStrike">
                          <a:solidFill>
                            <a:schemeClr val="dk1"/>
                          </a:solidFill>
                        </a:rPr>
                        <a:t>Planet Radius</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R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26"/>
                            </a:ext>
                          </a:extLst>
                        </a:rPr>
                        <a:t>0.38 </a:t>
                      </a:r>
                      <a:r>
                        <a:rPr i="1" lang="en-US" sz="900">
                          <a:extLst>
                            <a:ext uri="http://customooxmlschemas.google.com/">
                              <go:slidesCustomData xmlns:go="http://customooxmlschemas.google.com/" textRoundtripDataId="27"/>
                            </a:ext>
                          </a:extLst>
                        </a:rPr>
                        <a:t>R </a:t>
                      </a:r>
                      <a:r>
                        <a:rPr baseline="-25000" i="1" lang="en-US" sz="900">
                          <a:extLst>
                            <a:ext uri="http://customooxmlschemas.google.com/">
                              <go:slidesCustomData xmlns:go="http://customooxmlschemas.google.com/" textRoundtripDataId="28"/>
                            </a:ext>
                          </a:extLst>
                        </a:rPr>
                        <a:t>earth</a:t>
                      </a:r>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29"/>
                            </a:ext>
                          </a:extLst>
                        </a:rPr>
                        <a:t>0.95 </a:t>
                      </a:r>
                      <a:r>
                        <a:rPr i="1" lang="en-US" sz="900">
                          <a:extLst>
                            <a:ext uri="http://customooxmlschemas.google.com/">
                              <go:slidesCustomData xmlns:go="http://customooxmlschemas.google.com/" textRoundtripDataId="30"/>
                            </a:ext>
                          </a:extLst>
                        </a:rPr>
                        <a:t>R </a:t>
                      </a:r>
                      <a:r>
                        <a:rPr baseline="-25000" i="1" lang="en-US" sz="900">
                          <a:extLst>
                            <a:ext uri="http://customooxmlschemas.google.com/">
                              <go:slidesCustomData xmlns:go="http://customooxmlschemas.google.com/" textRoundtripDataId="31"/>
                            </a:ext>
                          </a:extLst>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32"/>
                            </a:ext>
                          </a:extLst>
                        </a:rPr>
                        <a:t>1.00 </a:t>
                      </a:r>
                      <a:r>
                        <a:rPr i="1" lang="en-US" sz="900">
                          <a:extLst>
                            <a:ext uri="http://customooxmlschemas.google.com/">
                              <go:slidesCustomData xmlns:go="http://customooxmlschemas.google.com/" textRoundtripDataId="33"/>
                            </a:ext>
                          </a:extLst>
                        </a:rPr>
                        <a:t>R </a:t>
                      </a:r>
                      <a:r>
                        <a:rPr baseline="-25000" i="1" lang="en-US" sz="900">
                          <a:extLst>
                            <a:ext uri="http://customooxmlschemas.google.com/">
                              <go:slidesCustomData xmlns:go="http://customooxmlschemas.google.com/" textRoundtripDataId="34"/>
                            </a:ext>
                          </a:extLst>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35"/>
                            </a:ext>
                          </a:extLst>
                        </a:rPr>
                        <a:t>0.53 </a:t>
                      </a:r>
                      <a:r>
                        <a:rPr i="1" lang="en-US" sz="900">
                          <a:extLst>
                            <a:ext uri="http://customooxmlschemas.google.com/">
                              <go:slidesCustomData xmlns:go="http://customooxmlschemas.google.com/" textRoundtripDataId="36"/>
                            </a:ext>
                          </a:extLst>
                        </a:rPr>
                        <a:t>R </a:t>
                      </a:r>
                      <a:r>
                        <a:rPr baseline="-25000" i="1" lang="en-US" sz="900">
                          <a:extLst>
                            <a:ext uri="http://customooxmlschemas.google.com/">
                              <go:slidesCustomData xmlns:go="http://customooxmlschemas.google.com/" textRoundtripDataId="37"/>
                            </a:ext>
                          </a:extLst>
                        </a:rPr>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511150">
                <a:tc>
                  <a:txBody>
                    <a:bodyPr/>
                    <a:lstStyle/>
                    <a:p>
                      <a:pPr indent="0" lvl="0" marL="0" marR="0" rtl="0" algn="r">
                        <a:spcBef>
                          <a:spcPts val="0"/>
                        </a:spcBef>
                        <a:spcAft>
                          <a:spcPts val="0"/>
                        </a:spcAft>
                        <a:buNone/>
                      </a:pPr>
                      <a:r>
                        <a:rPr b="1" lang="en-US" sz="1100" u="none" cap="none" strike="noStrike">
                          <a:solidFill>
                            <a:schemeClr val="dk1"/>
                          </a:solidFill>
                        </a:rPr>
                        <a:t>Planet Mass</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M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t>0.06 </a:t>
                      </a:r>
                      <a:r>
                        <a:rPr i="1" lang="en-US" sz="900"/>
                        <a:t>M </a:t>
                      </a:r>
                      <a:r>
                        <a:rPr baseline="-25000" i="1" lang="en-US" sz="900"/>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t>0.82 </a:t>
                      </a:r>
                      <a:r>
                        <a:rPr i="1" lang="en-US" sz="900"/>
                        <a:t>M </a:t>
                      </a:r>
                      <a:r>
                        <a:rPr baseline="-25000" i="1" lang="en-US" sz="900"/>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t>1.00 </a:t>
                      </a:r>
                      <a:r>
                        <a:rPr i="1" lang="en-US" sz="900"/>
                        <a:t>M </a:t>
                      </a:r>
                      <a:r>
                        <a:rPr baseline="-25000" i="1" lang="en-US" sz="900"/>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t>0.11 </a:t>
                      </a:r>
                      <a:r>
                        <a:rPr i="1" lang="en-US" sz="900">
                          <a:extLst>
                            <a:ext uri="http://customooxmlschemas.google.com/">
                              <go:slidesCustomData xmlns:go="http://customooxmlschemas.google.com/" textRoundtripDataId="38"/>
                            </a:ext>
                          </a:extLst>
                        </a:rPr>
                        <a:t>M</a:t>
                      </a:r>
                      <a:r>
                        <a:rPr b="1" i="1" lang="en-US" sz="900"/>
                        <a:t> </a:t>
                      </a:r>
                      <a:r>
                        <a:rPr baseline="-25000" i="1" lang="en-US" sz="900">
                          <a:extLst>
                            <a:ext uri="http://customooxmlschemas.google.com/">
                              <go:slidesCustomData xmlns:go="http://customooxmlschemas.google.com/" textRoundtripDataId="39"/>
                            </a:ext>
                          </a:extLst>
                        </a:rPr>
                        <a:t>earth</a:t>
                      </a:r>
                      <a:endParaRPr i="1" sz="900" u="none" cap="none" strike="noStrike">
                        <a:solidFill>
                          <a:schemeClr val="dk1"/>
                        </a:solidFill>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r h="393075">
                <a:tc>
                  <a:txBody>
                    <a:bodyPr/>
                    <a:lstStyle/>
                    <a:p>
                      <a:pPr indent="0" lvl="0" marL="0" marR="0" rtl="0" algn="r">
                        <a:spcBef>
                          <a:spcPts val="0"/>
                        </a:spcBef>
                        <a:spcAft>
                          <a:spcPts val="0"/>
                        </a:spcAft>
                        <a:buNone/>
                      </a:pPr>
                      <a:r>
                        <a:rPr b="1" lang="en-US" sz="1100" u="none" cap="none" strike="noStrike">
                          <a:solidFill>
                            <a:schemeClr val="dk1"/>
                          </a:solidFill>
                        </a:rPr>
                        <a:t>Planet Density</a:t>
                      </a:r>
                      <a:endParaRPr/>
                    </a:p>
                    <a:p>
                      <a:pPr indent="0" lvl="0" marL="0" marR="0" rtl="0" algn="r">
                        <a:spcBef>
                          <a:spcPts val="0"/>
                        </a:spcBef>
                        <a:spcAft>
                          <a:spcPts val="0"/>
                        </a:spcAft>
                        <a:buNone/>
                      </a:pPr>
                      <a:r>
                        <a:rPr b="0" i="1" lang="en-US" sz="800" u="none" cap="none" strike="noStrike">
                          <a:solidFill>
                            <a:schemeClr val="dk1"/>
                          </a:solidFill>
                        </a:rPr>
                        <a:t>Relative to Earth (</a:t>
                      </a:r>
                      <a:r>
                        <a:rPr b="0" i="1" lang="en-US" sz="800" u="none" cap="none" strike="noStrike">
                          <a:solidFill>
                            <a:schemeClr val="dk1"/>
                          </a:solidFill>
                          <a:latin typeface="Calibri"/>
                          <a:ea typeface="Calibri"/>
                          <a:cs typeface="Calibri"/>
                          <a:sym typeface="Calibri"/>
                        </a:rPr>
                        <a:t>ρ </a:t>
                      </a:r>
                      <a:r>
                        <a:rPr b="0" baseline="-25000" i="1" lang="en-US" sz="800" u="none" cap="none" strike="noStrike">
                          <a:solidFill>
                            <a:schemeClr val="dk1"/>
                          </a:solidFill>
                          <a:latin typeface="Calibri"/>
                          <a:ea typeface="Calibri"/>
                          <a:cs typeface="Calibri"/>
                          <a:sym typeface="Calibri"/>
                        </a:rPr>
                        <a:t>earth</a:t>
                      </a:r>
                      <a:r>
                        <a:rPr b="0" i="1" lang="en-US" sz="800" u="none" cap="none" strike="noStrike">
                          <a:solidFill>
                            <a:schemeClr val="dk1"/>
                          </a:solidFill>
                          <a:latin typeface="Calibri"/>
                          <a:ea typeface="Calibri"/>
                          <a:cs typeface="Calibri"/>
                          <a:sym typeface="Calibri"/>
                        </a:rPr>
                        <a:t>)</a:t>
                      </a:r>
                      <a:endParaRPr b="0" i="1" sz="800" u="none" cap="none" strike="noStrike">
                        <a:solidFill>
                          <a:schemeClr val="dk1"/>
                        </a:solidFill>
                      </a:endParaRPr>
                    </a:p>
                  </a:txBody>
                  <a:tcPr marT="45725" marB="45725" marR="91450" marL="91450">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0</a:t>
                      </a:r>
                      <a:r>
                        <a:rPr b="1" lang="en-US" sz="1200">
                          <a:extLst>
                            <a:ext uri="http://customooxmlschemas.google.com/">
                              <go:slidesCustomData xmlns:go="http://customooxmlschemas.google.com/" textRoundtripDataId="40"/>
                            </a:ext>
                          </a:extLst>
                        </a:rPr>
                        <a:t>.9</a:t>
                      </a:r>
                      <a:r>
                        <a:rPr b="1" lang="en-US" sz="1200"/>
                        <a:t>8</a:t>
                      </a:r>
                      <a:r>
                        <a:rPr b="1" lang="en-US" sz="1200"/>
                        <a:t> </a:t>
                      </a:r>
                      <a:r>
                        <a:rPr i="1" lang="en-US" sz="900"/>
                        <a:t>ρ </a:t>
                      </a:r>
                      <a:r>
                        <a:rPr baseline="-25000" i="1" lang="en-US" sz="900"/>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41"/>
                            </a:ext>
                          </a:extLst>
                        </a:rPr>
                        <a:t>0.9</a:t>
                      </a:r>
                      <a:r>
                        <a:rPr b="1" lang="en-US" sz="1200"/>
                        <a:t>5</a:t>
                      </a:r>
                      <a:r>
                        <a:rPr b="1" lang="en-US" sz="1200"/>
                        <a:t> </a:t>
                      </a:r>
                      <a:r>
                        <a:rPr i="1" lang="en-US" sz="900"/>
                        <a:t>ρ </a:t>
                      </a:r>
                      <a:r>
                        <a:rPr baseline="-25000" i="1" lang="en-US" sz="900"/>
                        <a:t>earth</a:t>
                      </a:r>
                      <a:endParaRPr b="0" i="1"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42"/>
                            </a:ext>
                          </a:extLst>
                        </a:rPr>
                        <a:t>1.00 </a:t>
                      </a:r>
                      <a:r>
                        <a:rPr i="1" lang="en-US" sz="900">
                          <a:extLst>
                            <a:ext uri="http://customooxmlschemas.google.com/">
                              <go:slidesCustomData xmlns:go="http://customooxmlschemas.google.com/" textRoundtripDataId="43"/>
                            </a:ext>
                          </a:extLst>
                        </a:rPr>
                        <a:t>ρ </a:t>
                      </a:r>
                      <a:r>
                        <a:rPr baseline="-25000" i="1" lang="en-US" sz="900">
                          <a:extLst>
                            <a:ext uri="http://customooxmlschemas.google.com/">
                              <go:slidesCustomData xmlns:go="http://customooxmlschemas.google.com/" textRoundtripDataId="44"/>
                            </a:ext>
                          </a:extLst>
                        </a:rPr>
                        <a:t>earth</a:t>
                      </a:r>
                      <a:endParaRPr sz="900"/>
                    </a:p>
                    <a:p>
                      <a:pPr indent="0" lvl="0" marL="0" marR="0" rtl="0" algn="ctr">
                        <a:spcBef>
                          <a:spcPts val="0"/>
                        </a:spcBef>
                        <a:spcAft>
                          <a:spcPts val="0"/>
                        </a:spcAft>
                        <a:buNone/>
                      </a:pPr>
                      <a:r>
                        <a:t/>
                      </a:r>
                      <a:endParaRPr sz="900"/>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c>
                  <a:txBody>
                    <a:bodyPr/>
                    <a:lstStyle/>
                    <a:p>
                      <a:pPr indent="0" lvl="0" marL="0" rtl="0" algn="l">
                        <a:spcBef>
                          <a:spcPts val="0"/>
                        </a:spcBef>
                        <a:spcAft>
                          <a:spcPts val="0"/>
                        </a:spcAft>
                        <a:buClr>
                          <a:schemeClr val="dk1"/>
                        </a:buClr>
                        <a:buFont typeface="Arial"/>
                        <a:buNone/>
                      </a:pPr>
                      <a:r>
                        <a:rPr b="1" lang="en-US" sz="1200"/>
                        <a:t>        </a:t>
                      </a:r>
                      <a:r>
                        <a:rPr b="1" lang="en-US" sz="1200">
                          <a:extLst>
                            <a:ext uri="http://customooxmlschemas.google.com/">
                              <go:slidesCustomData xmlns:go="http://customooxmlschemas.google.com/" textRoundtripDataId="45"/>
                            </a:ext>
                          </a:extLst>
                        </a:rPr>
                        <a:t>0.7</a:t>
                      </a:r>
                      <a:r>
                        <a:rPr b="1" lang="en-US" sz="1200"/>
                        <a:t>1</a:t>
                      </a:r>
                      <a:r>
                        <a:rPr b="1" lang="en-US" sz="1200"/>
                        <a:t> </a:t>
                      </a:r>
                      <a:r>
                        <a:rPr i="1" lang="en-US" sz="900"/>
                        <a:t>ρ </a:t>
                      </a:r>
                      <a:r>
                        <a:rPr baseline="-25000" i="1" lang="en-US" sz="900"/>
                        <a:t>earth</a:t>
                      </a:r>
                      <a:endParaRPr b="0" i="0" sz="900" u="none" cap="none" strike="noStrike">
                        <a:solidFill>
                          <a:schemeClr val="dk1"/>
                        </a:solidFill>
                        <a:latin typeface="Calibri"/>
                        <a:ea typeface="Calibri"/>
                        <a:cs typeface="Calibri"/>
                        <a:sym typeface="Calibri"/>
                      </a:endParaRPr>
                    </a:p>
                  </a:txBody>
                  <a:tcPr marT="9525" marB="0" marR="9525" marL="9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grpSp>
        <p:nvGrpSpPr>
          <p:cNvPr id="130" name="Google Shape;130;p4"/>
          <p:cNvGrpSpPr/>
          <p:nvPr/>
        </p:nvGrpSpPr>
        <p:grpSpPr>
          <a:xfrm>
            <a:off x="841019" y="1763821"/>
            <a:ext cx="8686800" cy="3973688"/>
            <a:chOff x="875211" y="3631968"/>
            <a:chExt cx="8686800" cy="3973688"/>
          </a:xfrm>
        </p:grpSpPr>
        <p:sp>
          <p:nvSpPr>
            <p:cNvPr id="131" name="Google Shape;131;p4"/>
            <p:cNvSpPr txBox="1"/>
            <p:nvPr/>
          </p:nvSpPr>
          <p:spPr>
            <a:xfrm>
              <a:off x="1126973" y="3826013"/>
              <a:ext cx="8183400" cy="35856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600">
                  <a:solidFill>
                    <a:schemeClr val="dk1"/>
                  </a:solidFill>
                  <a:latin typeface="Calibri"/>
                  <a:ea typeface="Calibri"/>
                  <a:cs typeface="Calibri"/>
                  <a:sym typeface="Calibri"/>
                </a:rPr>
                <a:t>Key terms:</a:t>
              </a:r>
              <a:endParaRPr/>
            </a:p>
            <a:p>
              <a:pPr indent="0" lvl="0" marL="0" marR="0" rtl="0" algn="l">
                <a:spcBef>
                  <a:spcPts val="0"/>
                </a:spcBef>
                <a:spcAft>
                  <a:spcPts val="0"/>
                </a:spcAft>
                <a:buNone/>
              </a:pPr>
              <a:r>
                <a:t/>
              </a:r>
              <a:endParaRPr b="1" sz="1100">
                <a:solidFill>
                  <a:schemeClr val="dk1"/>
                </a:solidFill>
                <a:latin typeface="Calibri"/>
                <a:ea typeface="Calibri"/>
                <a:cs typeface="Calibri"/>
                <a:sym typeface="Calibri"/>
              </a:endParaRPr>
            </a:p>
            <a:p>
              <a:pPr indent="-171450" lvl="0" marL="171450" marR="0" rtl="0" algn="l">
                <a:lnSpc>
                  <a:spcPct val="150000"/>
                </a:lnSpc>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Orbital Period (days)</a:t>
              </a:r>
              <a:r>
                <a:rPr lang="en-US" sz="1200">
                  <a:solidFill>
                    <a:schemeClr val="dk1"/>
                  </a:solidFill>
                  <a:latin typeface="Calibri"/>
                  <a:ea typeface="Calibri"/>
                  <a:cs typeface="Calibri"/>
                  <a:sym typeface="Calibri"/>
                </a:rPr>
                <a:t> – The time it takes for the planet to complete one orbit around its star, measured in Earth days.</a:t>
              </a:r>
              <a:endParaRPr/>
            </a:p>
            <a:p>
              <a:pPr indent="-171450" lvl="0" marL="171450" marR="0" rtl="0" algn="l">
                <a:lnSpc>
                  <a:spcPct val="150000"/>
                </a:lnSpc>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Distance to Star (AU)</a:t>
              </a:r>
              <a:r>
                <a:rPr lang="en-US" sz="1200">
                  <a:solidFill>
                    <a:schemeClr val="dk1"/>
                  </a:solidFill>
                  <a:latin typeface="Calibri"/>
                  <a:ea typeface="Calibri"/>
                  <a:cs typeface="Calibri"/>
                  <a:sym typeface="Calibri"/>
                </a:rPr>
                <a:t> – The average distance from the planet to its star, measured in Astronomical Units (AU), where 1 AU is the average distance between Earth and the Sun.</a:t>
              </a:r>
              <a:endParaRPr/>
            </a:p>
            <a:p>
              <a:pPr indent="-171450" lvl="0" marL="171450" marR="0" rtl="0" algn="l">
                <a:lnSpc>
                  <a:spcPct val="150000"/>
                </a:lnSpc>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Planet Radius (R</a:t>
              </a:r>
              <a:r>
                <a:rPr b="1" baseline="-25000" lang="en-US" sz="1200">
                  <a:solidFill>
                    <a:schemeClr val="dk1"/>
                  </a:solidFill>
                  <a:latin typeface="Calibri"/>
                  <a:ea typeface="Calibri"/>
                  <a:cs typeface="Calibri"/>
                  <a:sym typeface="Calibri"/>
                </a:rPr>
                <a:t>earth</a:t>
              </a:r>
              <a:r>
                <a:rPr b="1" lang="en-US" sz="1200">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 – The planet's radius relative to Earth's radius. For example, 1.12 R</a:t>
              </a:r>
              <a:r>
                <a:rPr baseline="-25000" lang="en-US" sz="1200">
                  <a:solidFill>
                    <a:schemeClr val="dk1"/>
                  </a:solidFill>
                  <a:latin typeface="Calibri"/>
                  <a:ea typeface="Calibri"/>
                  <a:cs typeface="Calibri"/>
                  <a:sym typeface="Calibri"/>
                </a:rPr>
                <a:t>earth</a:t>
              </a:r>
              <a:r>
                <a:rPr lang="en-US" sz="1200">
                  <a:solidFill>
                    <a:schemeClr val="dk1"/>
                  </a:solidFill>
                  <a:latin typeface="Calibri"/>
                  <a:ea typeface="Calibri"/>
                  <a:cs typeface="Calibri"/>
                  <a:sym typeface="Calibri"/>
                </a:rPr>
                <a:t> means the planet is 1.12 times the size of Earth.</a:t>
              </a:r>
              <a:endParaRPr/>
            </a:p>
            <a:p>
              <a:pPr indent="-171450" lvl="0" marL="171450" marR="0" rtl="0" algn="l">
                <a:lnSpc>
                  <a:spcPct val="150000"/>
                </a:lnSpc>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Planet Mass (M</a:t>
              </a:r>
              <a:r>
                <a:rPr b="1" baseline="-25000" lang="en-US" sz="1200">
                  <a:solidFill>
                    <a:schemeClr val="dk1"/>
                  </a:solidFill>
                  <a:latin typeface="Calibri"/>
                  <a:ea typeface="Calibri"/>
                  <a:cs typeface="Calibri"/>
                  <a:sym typeface="Calibri"/>
                </a:rPr>
                <a:t>earth</a:t>
              </a:r>
              <a:r>
                <a:rPr b="1" lang="en-US" sz="1200">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 – The planet's mass relative to Earth's mass. For example, 1.02 M</a:t>
              </a:r>
              <a:r>
                <a:rPr baseline="-25000" lang="en-US" sz="1200">
                  <a:solidFill>
                    <a:schemeClr val="dk1"/>
                  </a:solidFill>
                  <a:latin typeface="Calibri"/>
                  <a:ea typeface="Calibri"/>
                  <a:cs typeface="Calibri"/>
                  <a:sym typeface="Calibri"/>
                </a:rPr>
                <a:t>earth</a:t>
              </a:r>
              <a:r>
                <a:rPr lang="en-US" sz="1200">
                  <a:solidFill>
                    <a:schemeClr val="dk1"/>
                  </a:solidFill>
                  <a:latin typeface="Calibri"/>
                  <a:ea typeface="Calibri"/>
                  <a:cs typeface="Calibri"/>
                  <a:sym typeface="Calibri"/>
                </a:rPr>
                <a:t> means the planet has 1.02 times Earth's mass. Mass is a measure of how much “stuff” is in an object.</a:t>
              </a:r>
              <a:endParaRPr/>
            </a:p>
            <a:p>
              <a:pPr indent="-171450" lvl="0" marL="171450" marR="0" rtl="0" algn="l">
                <a:lnSpc>
                  <a:spcPct val="150000"/>
                </a:lnSpc>
                <a:spcBef>
                  <a:spcPts val="0"/>
                </a:spcBef>
                <a:spcAft>
                  <a:spcPts val="0"/>
                </a:spcAft>
                <a:buClr>
                  <a:schemeClr val="dk1"/>
                </a:buClr>
                <a:buSzPts val="1200"/>
                <a:buFont typeface="Arial"/>
                <a:buChar char="•"/>
              </a:pPr>
              <a:r>
                <a:rPr b="1" lang="en-US" sz="1200">
                  <a:solidFill>
                    <a:schemeClr val="dk1"/>
                  </a:solidFill>
                  <a:latin typeface="Calibri"/>
                  <a:ea typeface="Calibri"/>
                  <a:cs typeface="Calibri"/>
                  <a:sym typeface="Calibri"/>
                </a:rPr>
                <a:t>Planet Density (ρ</a:t>
              </a:r>
              <a:r>
                <a:rPr b="1" baseline="-25000" lang="en-US" sz="1200">
                  <a:solidFill>
                    <a:schemeClr val="dk1"/>
                  </a:solidFill>
                  <a:latin typeface="Calibri"/>
                  <a:ea typeface="Calibri"/>
                  <a:cs typeface="Calibri"/>
                  <a:sym typeface="Calibri"/>
                </a:rPr>
                <a:t>earth</a:t>
              </a:r>
              <a:r>
                <a:rPr b="1" lang="en-US" sz="1200">
                  <a:solidFill>
                    <a:schemeClr val="dk1"/>
                  </a:solidFill>
                  <a:latin typeface="Calibri"/>
                  <a:ea typeface="Calibri"/>
                  <a:cs typeface="Calibri"/>
                  <a:sym typeface="Calibri"/>
                </a:rPr>
                <a:t>)</a:t>
              </a:r>
              <a:r>
                <a:rPr lang="en-US" sz="1200">
                  <a:solidFill>
                    <a:schemeClr val="dk1"/>
                  </a:solidFill>
                  <a:latin typeface="Calibri"/>
                  <a:ea typeface="Calibri"/>
                  <a:cs typeface="Calibri"/>
                  <a:sym typeface="Calibri"/>
                </a:rPr>
                <a:t> – The planet's density relative to Earth's density. For example, a density of 0.99 ρ</a:t>
              </a:r>
              <a:r>
                <a:rPr baseline="-25000" lang="en-US" sz="1200">
                  <a:solidFill>
                    <a:schemeClr val="dk1"/>
                  </a:solidFill>
                  <a:latin typeface="Calibri"/>
                  <a:ea typeface="Calibri"/>
                  <a:cs typeface="Calibri"/>
                  <a:sym typeface="Calibri"/>
                </a:rPr>
                <a:t>earth</a:t>
              </a:r>
              <a:r>
                <a:rPr lang="en-US" sz="1200">
                  <a:solidFill>
                    <a:schemeClr val="dk1"/>
                  </a:solidFill>
                  <a:latin typeface="Calibri"/>
                  <a:ea typeface="Calibri"/>
                  <a:cs typeface="Calibri"/>
                  <a:sym typeface="Calibri"/>
                </a:rPr>
                <a:t> means the planet is 99% as dense as Earth. Density is how compact a material, like a rock or water, is (the relationship between its mass and volume). </a:t>
              </a:r>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a:p>
              <a:pPr indent="0" lvl="0" marL="0" marR="0" rtl="0" algn="l">
                <a:spcBef>
                  <a:spcPts val="0"/>
                </a:spcBef>
                <a:spcAft>
                  <a:spcPts val="0"/>
                </a:spcAft>
                <a:buNone/>
              </a:pPr>
              <a:r>
                <a:t/>
              </a:r>
              <a:endParaRPr sz="1100">
                <a:solidFill>
                  <a:schemeClr val="dk1"/>
                </a:solidFill>
                <a:latin typeface="Calibri"/>
                <a:ea typeface="Calibri"/>
                <a:cs typeface="Calibri"/>
                <a:sym typeface="Calibri"/>
              </a:endParaRPr>
            </a:p>
          </p:txBody>
        </p:sp>
        <p:sp>
          <p:nvSpPr>
            <p:cNvPr id="132" name="Google Shape;132;p4"/>
            <p:cNvSpPr/>
            <p:nvPr/>
          </p:nvSpPr>
          <p:spPr>
            <a:xfrm>
              <a:off x="875211" y="3631968"/>
              <a:ext cx="8686800" cy="3973688"/>
            </a:xfrm>
            <a:prstGeom prst="rect">
              <a:avLst/>
            </a:prstGeom>
            <a:noFill/>
            <a:ln cap="flat" cmpd="sng" w="28575">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133" name="Google Shape;133;p4"/>
          <p:cNvSpPr txBox="1"/>
          <p:nvPr>
            <p:ph idx="12" type="sldNum"/>
          </p:nvPr>
        </p:nvSpPr>
        <p:spPr>
          <a:xfrm>
            <a:off x="7103745" y="7203865"/>
            <a:ext cx="2263200" cy="413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7" name="Shape 137"/>
        <p:cNvGrpSpPr/>
        <p:nvPr/>
      </p:nvGrpSpPr>
      <p:grpSpPr>
        <a:xfrm>
          <a:off x="0" y="0"/>
          <a:ext cx="0" cy="0"/>
          <a:chOff x="0" y="0"/>
          <a:chExt cx="0" cy="0"/>
        </a:xfrm>
      </p:grpSpPr>
      <p:pic>
        <p:nvPicPr>
          <p:cNvPr descr="This graph, titled “TRAPPIST-1/Solar System Comparison,” presents known properties of the seven TRAPPIST-1 exoplanets (labeled b through h), showing how they stack up to the inner rocky worlds in the solar system. The relative sizes of the planets are indicated by the circles, with the TRAPPIST-1 exoplanets solid light brown circles with labels and the inner rocky worlds in our solar system represented as transparent circles outlined in light blue with labels. The y-axis is labeled “Planet Density, uncompressed, relative to Earth,” while the x-axis is labeled “Illumination from Star, relative to Earth/Sun).” The graph’s gradient background begins as red at the very left and is labeled “Hot.” Moving horizontally across the graph, the background gradually becomes purple toward the center and then turns blue at the very right and is labeled “Cold.” Halfway along the x- and y-axes are yellow lines, which intersect in the very center of the graph. A large transparent circle outlined in blue is in the very center of the graph, labeled “Earth.” The TRAPPIST-1 planets are roughly nearby the horizontal yellow line, which represents Earth’s density, but the exoplanets range greatly in illumination from its host star. The inner rocky worlds in the solar system are more varied in their placement, with Mercury in the graph’s top left corner, Venus to the left of Earth, Mars to Earth’s right, and the Moon just below Earth. In the graph’s top right side are two bars collectively labeled “Habitable Zones.” One bar is blue and labeled “Solar System,” and the other is light brown and labeled “TRAPPIST-1.” Both begin approximately left of center, with the light brown bar starting just before the vertical yellow line. The blue bar is about a quarter long and extends to where Mars is located length-wise. The light brown goes a bit beyond the blue bar, ending where TRAPPIST-1 g is located length-wise." id="138" name="Google Shape;138;p5"/>
          <p:cNvPicPr preferRelativeResize="0"/>
          <p:nvPr/>
        </p:nvPicPr>
        <p:blipFill rotWithShape="1">
          <a:blip r:embed="rId3">
            <a:alphaModFix/>
          </a:blip>
          <a:srcRect b="0" l="0" r="0" t="0"/>
          <a:stretch/>
        </p:blipFill>
        <p:spPr>
          <a:xfrm>
            <a:off x="1233301" y="720975"/>
            <a:ext cx="7308799" cy="4112424"/>
          </a:xfrm>
          <a:prstGeom prst="rect">
            <a:avLst/>
          </a:prstGeom>
          <a:noFill/>
          <a:ln>
            <a:noFill/>
          </a:ln>
        </p:spPr>
      </p:pic>
      <p:sp>
        <p:nvSpPr>
          <p:cNvPr id="139" name="Google Shape;139;p5"/>
          <p:cNvSpPr txBox="1"/>
          <p:nvPr/>
        </p:nvSpPr>
        <p:spPr>
          <a:xfrm>
            <a:off x="1233300" y="4833400"/>
            <a:ext cx="7924800" cy="23088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1200">
                <a:solidFill>
                  <a:schemeClr val="dk1"/>
                </a:solidFill>
                <a:latin typeface="Calibri"/>
                <a:ea typeface="Calibri"/>
                <a:cs typeface="Calibri"/>
                <a:sym typeface="Calibri"/>
              </a:rPr>
              <a:t>Description</a:t>
            </a:r>
            <a:r>
              <a:rPr lang="en-US" sz="1200">
                <a:solidFill>
                  <a:schemeClr val="dk1"/>
                </a:solidFill>
                <a:latin typeface="Calibri"/>
                <a:ea typeface="Calibri"/>
                <a:cs typeface="Calibri"/>
                <a:sym typeface="Calibri"/>
              </a:rPr>
              <a:t>: </a:t>
            </a:r>
            <a:endParaRPr/>
          </a:p>
          <a:p>
            <a:pPr indent="-171450" lvl="0" marL="171450" marR="0" rtl="0" algn="l">
              <a:spcBef>
                <a:spcPts val="0"/>
              </a:spcBef>
              <a:spcAft>
                <a:spcPts val="0"/>
              </a:spcAft>
              <a:buClr>
                <a:schemeClr val="dk1"/>
              </a:buClr>
              <a:buSzPts val="1100"/>
              <a:buFont typeface="Arial"/>
              <a:buChar char="•"/>
            </a:pPr>
            <a:r>
              <a:rPr lang="en-US" sz="1100">
                <a:solidFill>
                  <a:schemeClr val="dk1"/>
                </a:solidFill>
                <a:latin typeface="Calibri"/>
                <a:ea typeface="Calibri"/>
                <a:cs typeface="Calibri"/>
                <a:sym typeface="Calibri"/>
              </a:rPr>
              <a:t>This graph compares properties of the seven TRAPPIST-1 exoplanets (as they were understood based on 2021 data) with </a:t>
            </a:r>
            <a:r>
              <a:rPr lang="en-US" sz="1100">
                <a:solidFill>
                  <a:schemeClr val="dk1"/>
                </a:solidFill>
                <a:latin typeface="Calibri"/>
                <a:ea typeface="Calibri"/>
                <a:cs typeface="Calibri"/>
                <a:sym typeface="Calibri"/>
                <a:extLst>
                  <a:ext uri="http://customooxmlschemas.google.com/">
                    <go:slidesCustomData xmlns:go="http://customooxmlschemas.google.com/" textRoundtripDataId="46"/>
                  </a:ext>
                </a:extLst>
              </a:rPr>
              <a:t>Earth and </a:t>
            </a:r>
            <a:r>
              <a:rPr lang="en-US" sz="1100">
                <a:solidFill>
                  <a:schemeClr val="dk1"/>
                </a:solidFill>
                <a:latin typeface="Calibri"/>
                <a:ea typeface="Calibri"/>
                <a:cs typeface="Calibri"/>
                <a:sym typeface="Calibri"/>
              </a:rPr>
              <a:t>our solar system's rocky planets. </a:t>
            </a:r>
            <a:r>
              <a:rPr b="1" lang="en-US" sz="1100">
                <a:solidFill>
                  <a:schemeClr val="dk1"/>
                </a:solidFill>
                <a:latin typeface="Calibri"/>
                <a:ea typeface="Calibri"/>
                <a:cs typeface="Calibri"/>
                <a:sym typeface="Calibri"/>
              </a:rPr>
              <a:t>Note: </a:t>
            </a:r>
            <a:r>
              <a:rPr lang="en-US" sz="1100">
                <a:solidFill>
                  <a:schemeClr val="dk1"/>
                </a:solidFill>
                <a:latin typeface="Calibri"/>
                <a:ea typeface="Calibri"/>
                <a:cs typeface="Calibri"/>
                <a:sym typeface="Calibri"/>
              </a:rPr>
              <a:t>T</a:t>
            </a:r>
            <a:r>
              <a:rPr lang="en-US" sz="1100">
                <a:solidFill>
                  <a:schemeClr val="dk1"/>
                </a:solidFill>
                <a:latin typeface="Calibri"/>
                <a:ea typeface="Calibri"/>
                <a:cs typeface="Calibri"/>
                <a:sym typeface="Calibri"/>
              </a:rPr>
              <a:t>he TRAPPIST-1 exoplanets are not anywhere near our solar system but are shown beside Earth, Venus, and Mars for the purpose of comparison in this graph. The size of each circle represents the relative size of each planet. </a:t>
            </a:r>
            <a:endParaRPr/>
          </a:p>
          <a:p>
            <a:pPr indent="-171450" lvl="0" marL="171450" marR="0" rtl="0" algn="l">
              <a:spcBef>
                <a:spcPts val="0"/>
              </a:spcBef>
              <a:spcAft>
                <a:spcPts val="0"/>
              </a:spcAft>
              <a:buClr>
                <a:schemeClr val="dk1"/>
              </a:buClr>
              <a:buSzPts val="1100"/>
              <a:buFont typeface="Arial"/>
              <a:buChar char="•"/>
            </a:pPr>
            <a:r>
              <a:rPr b="1" lang="en-US" sz="1100">
                <a:solidFill>
                  <a:schemeClr val="dk1"/>
                </a:solidFill>
                <a:latin typeface="Calibri"/>
                <a:ea typeface="Calibri"/>
                <a:cs typeface="Calibri"/>
                <a:sym typeface="Calibri"/>
              </a:rPr>
              <a:t>Vertical axis</a:t>
            </a:r>
            <a:r>
              <a:rPr lang="en-US" sz="1100">
                <a:solidFill>
                  <a:schemeClr val="dk1"/>
                </a:solidFill>
                <a:latin typeface="Calibri"/>
                <a:ea typeface="Calibri"/>
                <a:cs typeface="Calibri"/>
                <a:sym typeface="Calibri"/>
              </a:rPr>
              <a:t>: The vertical axis shows uncompressed “Planet Density,” a key to understanding what a planet is made of (composition). The TRAPPIST-1 planets share similar densities, implying they are similar compositions, unlike the varied densities of the rocky planets in our solar system (e.g., Mercury’s high iron content makes it very dense).</a:t>
            </a:r>
            <a:endParaRPr/>
          </a:p>
          <a:p>
            <a:pPr indent="-171450" lvl="0" marL="171450" marR="0" rtl="0" algn="l">
              <a:spcBef>
                <a:spcPts val="0"/>
              </a:spcBef>
              <a:spcAft>
                <a:spcPts val="0"/>
              </a:spcAft>
              <a:buClr>
                <a:schemeClr val="dk1"/>
              </a:buClr>
              <a:buSzPts val="1100"/>
              <a:buFont typeface="Arial"/>
              <a:buChar char="•"/>
            </a:pPr>
            <a:r>
              <a:rPr b="1" lang="en-US" sz="1100">
                <a:solidFill>
                  <a:schemeClr val="dk1"/>
                </a:solidFill>
                <a:latin typeface="Calibri"/>
                <a:ea typeface="Calibri"/>
                <a:cs typeface="Calibri"/>
                <a:sym typeface="Calibri"/>
              </a:rPr>
              <a:t>Horizontal axis</a:t>
            </a:r>
            <a:r>
              <a:rPr lang="en-US" sz="1100">
                <a:solidFill>
                  <a:schemeClr val="dk1"/>
                </a:solidFill>
                <a:latin typeface="Calibri"/>
                <a:ea typeface="Calibri"/>
                <a:cs typeface="Calibri"/>
                <a:sym typeface="Calibri"/>
              </a:rPr>
              <a:t>: The horizontal axis shows the amount of illumination each planet receives from its host </a:t>
            </a:r>
            <a:r>
              <a:rPr lang="en-US" sz="1100">
                <a:solidFill>
                  <a:schemeClr val="dk1"/>
                </a:solidFill>
                <a:latin typeface="Calibri"/>
                <a:ea typeface="Calibri"/>
                <a:cs typeface="Calibri"/>
                <a:sym typeface="Calibri"/>
                <a:extLst>
                  <a:ext uri="http://customooxmlschemas.google.com/">
                    <go:slidesCustomData xmlns:go="http://customooxmlschemas.google.com/" textRoundtripDataId="47"/>
                  </a:ext>
                </a:extLst>
              </a:rPr>
              <a:t>star</a:t>
            </a:r>
            <a:r>
              <a:rPr lang="en-US" sz="1100">
                <a:solidFill>
                  <a:schemeClr val="dk1"/>
                </a:solidFill>
                <a:latin typeface="Calibri"/>
                <a:ea typeface="Calibri"/>
                <a:cs typeface="Calibri"/>
                <a:sym typeface="Calibri"/>
              </a:rPr>
              <a:t>. Though the TRAPPIST-1 star is cooler and less massive than our Sun, its planets orbit very closely</a:t>
            </a:r>
            <a:r>
              <a:rPr lang="en-US" sz="1100">
                <a:solidFill>
                  <a:schemeClr val="dk1"/>
                </a:solidFill>
                <a:latin typeface="Calibri"/>
                <a:ea typeface="Calibri"/>
                <a:cs typeface="Calibri"/>
                <a:sym typeface="Calibri"/>
                <a:extLst>
                  <a:ext uri="http://customooxmlschemas.google.com/">
                    <go:slidesCustomData xmlns:go="http://customooxmlschemas.google.com/" textRoundtripDataId="48"/>
                  </a:ext>
                </a:extLst>
              </a:rPr>
              <a:t>,</a:t>
            </a:r>
            <a:r>
              <a:rPr lang="en-US" sz="1100">
                <a:solidFill>
                  <a:schemeClr val="dk1"/>
                </a:solidFill>
                <a:latin typeface="Calibri"/>
                <a:ea typeface="Calibri"/>
                <a:cs typeface="Calibri"/>
                <a:sym typeface="Calibri"/>
              </a:rPr>
              <a:t> so they receive </a:t>
            </a:r>
            <a:r>
              <a:rPr lang="en-US" sz="1100">
                <a:solidFill>
                  <a:schemeClr val="dk1"/>
                </a:solidFill>
                <a:latin typeface="Calibri"/>
                <a:ea typeface="Calibri"/>
                <a:cs typeface="Calibri"/>
                <a:sym typeface="Calibri"/>
                <a:extLst>
                  <a:ext uri="http://customooxmlschemas.google.com/">
                    <go:slidesCustomData xmlns:go="http://customooxmlschemas.google.com/" textRoundtripDataId="49"/>
                  </a:ext>
                </a:extLst>
              </a:rPr>
              <a:t>a</a:t>
            </a:r>
            <a:r>
              <a:rPr lang="en-US" sz="1100">
                <a:solidFill>
                  <a:schemeClr val="dk1"/>
                </a:solidFill>
                <a:latin typeface="Calibri"/>
                <a:ea typeface="Calibri"/>
                <a:cs typeface="Calibri"/>
                <a:sym typeface="Calibri"/>
              </a:rPr>
              <a:t> similar amount of light and heat compared to Earth’s inner planets. </a:t>
            </a:r>
            <a:endParaRPr/>
          </a:p>
          <a:p>
            <a:pPr indent="-171450" lvl="0" marL="171450" marR="0" rtl="0" algn="l">
              <a:spcBef>
                <a:spcPts val="0"/>
              </a:spcBef>
              <a:spcAft>
                <a:spcPts val="0"/>
              </a:spcAft>
              <a:buClr>
                <a:schemeClr val="dk1"/>
              </a:buClr>
              <a:buSzPts val="1100"/>
              <a:buFont typeface="Arial"/>
              <a:buChar char="•"/>
            </a:pPr>
            <a:r>
              <a:rPr b="1" lang="en-US" sz="1100">
                <a:solidFill>
                  <a:schemeClr val="dk1"/>
                </a:solidFill>
                <a:latin typeface="Calibri"/>
                <a:ea typeface="Calibri"/>
                <a:cs typeface="Calibri"/>
                <a:sym typeface="Calibri"/>
              </a:rPr>
              <a:t>Habitable zones</a:t>
            </a:r>
            <a:r>
              <a:rPr lang="en-US" sz="1100">
                <a:solidFill>
                  <a:schemeClr val="dk1"/>
                </a:solidFill>
                <a:latin typeface="Calibri"/>
                <a:ea typeface="Calibri"/>
                <a:cs typeface="Calibri"/>
                <a:sym typeface="Calibri"/>
              </a:rPr>
              <a:t>: The habitable zones —shown along the top of the graph — indicate where </a:t>
            </a:r>
            <a:r>
              <a:rPr lang="en-US" sz="1100">
                <a:solidFill>
                  <a:schemeClr val="dk1"/>
                </a:solidFill>
                <a:latin typeface="Calibri"/>
                <a:ea typeface="Calibri"/>
                <a:cs typeface="Calibri"/>
                <a:sym typeface="Calibri"/>
                <a:extLst>
                  <a:ext uri="http://customooxmlschemas.google.com/">
                    <go:slidesCustomData xmlns:go="http://customooxmlschemas.google.com/" textRoundtripDataId="50"/>
                  </a:ext>
                </a:extLst>
              </a:rPr>
              <a:t>liquid</a:t>
            </a:r>
            <a:r>
              <a:rPr lang="en-US" sz="1100">
                <a:solidFill>
                  <a:schemeClr val="dk1"/>
                </a:solidFill>
                <a:latin typeface="Calibri"/>
                <a:ea typeface="Calibri"/>
                <a:cs typeface="Calibri"/>
                <a:sym typeface="Calibri"/>
              </a:rPr>
              <a:t> water could exist. Around TRAPPIST-1, this zone (shown in light brown) lies farther from the star than the habitable zone does in our solar </a:t>
            </a:r>
            <a:r>
              <a:rPr lang="en-US" sz="1100">
                <a:solidFill>
                  <a:schemeClr val="dk1"/>
                </a:solidFill>
                <a:latin typeface="Calibri"/>
                <a:ea typeface="Calibri"/>
                <a:cs typeface="Calibri"/>
                <a:sym typeface="Calibri"/>
              </a:rPr>
              <a:t>system</a:t>
            </a:r>
            <a:r>
              <a:rPr lang="en-US" sz="1100">
                <a:solidFill>
                  <a:schemeClr val="dk1"/>
                </a:solidFill>
                <a:latin typeface="Calibri"/>
                <a:ea typeface="Calibri"/>
                <a:cs typeface="Calibri"/>
                <a:sym typeface="Calibri"/>
              </a:rPr>
              <a:t> (shown in blue) because TRAPPIST-1 emits more infrared light, allowing for Earth-like temperatures at lower illumination levels.</a:t>
            </a:r>
            <a:endParaRPr/>
          </a:p>
        </p:txBody>
      </p:sp>
      <p:sp>
        <p:nvSpPr>
          <p:cNvPr id="140" name="Google Shape;140;p5"/>
          <p:cNvSpPr txBox="1"/>
          <p:nvPr>
            <p:ph idx="12" type="sldNum"/>
          </p:nvPr>
        </p:nvSpPr>
        <p:spPr>
          <a:xfrm>
            <a:off x="7103745" y="7203865"/>
            <a:ext cx="2263200" cy="4137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2024-11-07T15:41:39Z</dcterms:created>
  <dc:creator>Alexander Cotnoir</dc:creator>
</cp:coreProperties>
</file>