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56" r:id="rId3"/>
    <p:sldMasterId id="2147483661" r:id="rId4"/>
    <p:sldMasterId id="2147483665" r:id="rId5"/>
    <p:sldMasterId id="2147483691" r:id="rId6"/>
    <p:sldMasterId id="2147483701" r:id="rId7"/>
    <p:sldMasterId id="2147483704" r:id="rId8"/>
    <p:sldMasterId id="2147483706" r:id="rId9"/>
    <p:sldMasterId id="2147483716" r:id="rId10"/>
  </p:sldMasterIdLst>
  <p:notesMasterIdLst>
    <p:notesMasterId r:id="rId62"/>
  </p:notesMasterIdLst>
  <p:sldIdLst>
    <p:sldId id="263" r:id="rId11"/>
    <p:sldId id="268" r:id="rId12"/>
    <p:sldId id="351" r:id="rId13"/>
    <p:sldId id="352" r:id="rId14"/>
    <p:sldId id="353" r:id="rId15"/>
    <p:sldId id="266" r:id="rId16"/>
    <p:sldId id="354" r:id="rId17"/>
    <p:sldId id="355" r:id="rId18"/>
    <p:sldId id="356" r:id="rId19"/>
    <p:sldId id="357" r:id="rId20"/>
    <p:sldId id="358" r:id="rId21"/>
    <p:sldId id="359" r:id="rId22"/>
    <p:sldId id="360" r:id="rId23"/>
    <p:sldId id="280" r:id="rId24"/>
    <p:sldId id="272" r:id="rId25"/>
    <p:sldId id="265" r:id="rId26"/>
    <p:sldId id="337" r:id="rId27"/>
    <p:sldId id="338" r:id="rId28"/>
    <p:sldId id="270" r:id="rId29"/>
    <p:sldId id="271" r:id="rId30"/>
    <p:sldId id="339" r:id="rId31"/>
    <p:sldId id="267" r:id="rId32"/>
    <p:sldId id="273" r:id="rId33"/>
    <p:sldId id="340" r:id="rId34"/>
    <p:sldId id="274" r:id="rId35"/>
    <p:sldId id="275" r:id="rId36"/>
    <p:sldId id="341" r:id="rId37"/>
    <p:sldId id="342" r:id="rId38"/>
    <p:sldId id="343" r:id="rId39"/>
    <p:sldId id="344" r:id="rId40"/>
    <p:sldId id="345" r:id="rId41"/>
    <p:sldId id="346" r:id="rId42"/>
    <p:sldId id="284" r:id="rId43"/>
    <p:sldId id="283" r:id="rId44"/>
    <p:sldId id="279" r:id="rId45"/>
    <p:sldId id="347" r:id="rId46"/>
    <p:sldId id="348" r:id="rId47"/>
    <p:sldId id="349" r:id="rId48"/>
    <p:sldId id="276" r:id="rId49"/>
    <p:sldId id="278" r:id="rId50"/>
    <p:sldId id="350" r:id="rId51"/>
    <p:sldId id="277" r:id="rId52"/>
    <p:sldId id="361" r:id="rId53"/>
    <p:sldId id="362" r:id="rId54"/>
    <p:sldId id="363" r:id="rId55"/>
    <p:sldId id="364" r:id="rId56"/>
    <p:sldId id="365" r:id="rId57"/>
    <p:sldId id="366" r:id="rId58"/>
    <p:sldId id="367" r:id="rId59"/>
    <p:sldId id="318" r:id="rId60"/>
    <p:sldId id="25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 with Speakers" id="{FA154B8A-B345-4A4A-977C-034542778955}">
          <p14:sldIdLst>
            <p14:sldId id="263"/>
          </p14:sldIdLst>
        </p14:section>
        <p14:section name="Outline" id="{2348693A-5DF4-1C48-AE20-1DD02CAD67D4}">
          <p14:sldIdLst>
            <p14:sldId id="268"/>
          </p14:sldIdLst>
        </p14:section>
        <p14:section name="Speaker 1" id="{3BFC0948-879A-2B45-BB12-5A2213A62003}">
          <p14:sldIdLst>
            <p14:sldId id="351"/>
            <p14:sldId id="352"/>
            <p14:sldId id="353"/>
            <p14:sldId id="266"/>
            <p14:sldId id="354"/>
            <p14:sldId id="355"/>
            <p14:sldId id="356"/>
            <p14:sldId id="357"/>
            <p14:sldId id="358"/>
            <p14:sldId id="359"/>
            <p14:sldId id="360"/>
            <p14:sldId id="280"/>
            <p14:sldId id="272"/>
          </p14:sldIdLst>
        </p14:section>
        <p14:section name="Speaker 2" id="{CC3D0F42-2D56-6741-AE28-0359DB134A68}">
          <p14:sldIdLst>
            <p14:sldId id="265"/>
            <p14:sldId id="337"/>
            <p14:sldId id="338"/>
            <p14:sldId id="270"/>
            <p14:sldId id="271"/>
            <p14:sldId id="339"/>
            <p14:sldId id="267"/>
            <p14:sldId id="273"/>
            <p14:sldId id="340"/>
            <p14:sldId id="274"/>
            <p14:sldId id="275"/>
            <p14:sldId id="341"/>
          </p14:sldIdLst>
        </p14:section>
        <p14:section name="Speaker 3" id="{BBB1EF3A-4B45-534E-975B-2CF4C1BE11A6}">
          <p14:sldIdLst>
            <p14:sldId id="342"/>
            <p14:sldId id="343"/>
            <p14:sldId id="344"/>
            <p14:sldId id="345"/>
            <p14:sldId id="346"/>
            <p14:sldId id="284"/>
            <p14:sldId id="283"/>
            <p14:sldId id="279"/>
            <p14:sldId id="347"/>
            <p14:sldId id="348"/>
            <p14:sldId id="349"/>
            <p14:sldId id="276"/>
            <p14:sldId id="278"/>
            <p14:sldId id="350"/>
            <p14:sldId id="277"/>
            <p14:sldId id="361"/>
            <p14:sldId id="362"/>
          </p14:sldIdLst>
        </p14:section>
        <p14:section name="Resources" id="{BA707E1E-E891-3D4A-B1EA-8A3A0F111886}">
          <p14:sldIdLst>
            <p14:sldId id="363"/>
            <p14:sldId id="364"/>
            <p14:sldId id="365"/>
            <p14:sldId id="366"/>
            <p14:sldId id="367"/>
          </p14:sldIdLst>
        </p14:section>
        <p14:section name="Last Slides" id="{17A6167B-15C2-DE4B-90CD-C274528E6ECC}">
          <p14:sldIdLst>
            <p14:sldId id="318"/>
            <p14:sldId id="259"/>
          </p14:sldIdLst>
        </p14:section>
      </p14:sectionLst>
    </p:ext>
    <p:ext uri="{EFAFB233-063F-42B5-8137-9DF3F51BA10A}">
      <p15:sldGuideLst xmlns:p15="http://schemas.microsoft.com/office/powerpoint/2012/main">
        <p15:guide id="1" orient="horz" pos="2160" userDrawn="1">
          <p15:clr>
            <a:srgbClr val="A4A3A4"/>
          </p15:clr>
        </p15:guide>
        <p15:guide id="2" pos="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A3C"/>
    <a:srgbClr val="E4A037"/>
    <a:srgbClr val="D286A1"/>
    <a:srgbClr val="E4A233"/>
    <a:srgbClr val="EFAA35"/>
    <a:srgbClr val="D587A2"/>
    <a:srgbClr val="D789A4"/>
    <a:srgbClr val="1A0E3B"/>
    <a:srgbClr val="1484FC"/>
    <a:srgbClr val="674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6"/>
    <p:restoredTop sz="96327"/>
  </p:normalViewPr>
  <p:slideViewPr>
    <p:cSldViewPr snapToGrid="0">
      <p:cViewPr varScale="1">
        <p:scale>
          <a:sx n="130" d="100"/>
          <a:sy n="130" d="100"/>
        </p:scale>
        <p:origin x="504" y="176"/>
      </p:cViewPr>
      <p:guideLst>
        <p:guide orient="horz" pos="2160"/>
        <p:guide pos="16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4F9D0-E61E-8D4F-AFB7-0B9F05FA5E09}" type="datetimeFigureOut">
              <a:rPr lang="en-US" smtClean="0"/>
              <a:t>8/1/25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A028-A1A6-AD40-AB91-9EBED560BCE6}" type="slidenum">
              <a:rPr lang="en-US" smtClean="0"/>
              <a:t>‹#›</a:t>
            </a:fld>
            <a:endParaRPr lang="en-US"/>
          </a:p>
        </p:txBody>
      </p:sp>
    </p:spTree>
    <p:extLst>
      <p:ext uri="{BB962C8B-B14F-4D97-AF65-F5344CB8AC3E}">
        <p14:creationId xmlns:p14="http://schemas.microsoft.com/office/powerpoint/2010/main" val="339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6A028-A1A6-AD40-AB91-9EBED560BC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844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mailto:sarah.s.marcotte@jpl.nasa.gov"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5000306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16512"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16513"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16513" y="1830880"/>
            <a:ext cx="1618903" cy="1618903"/>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644377" y="1958744"/>
            <a:ext cx="1363174" cy="1363174"/>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17" name="Text Placeholder 9">
            <a:extLst>
              <a:ext uri="{FF2B5EF4-FFF2-40B4-BE49-F238E27FC236}">
                <a16:creationId xmlns:a16="http://schemas.microsoft.com/office/drawing/2014/main" id="{45844D81-39A1-7784-44C3-90320DAE62AA}"/>
              </a:ext>
            </a:extLst>
          </p:cNvPr>
          <p:cNvSpPr>
            <a:spLocks noGrp="1"/>
          </p:cNvSpPr>
          <p:nvPr>
            <p:ph type="body" sz="quarter" idx="17" hasCustomPrompt="1"/>
          </p:nvPr>
        </p:nvSpPr>
        <p:spPr>
          <a:xfrm>
            <a:off x="4342271"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22" name="Picture 21">
            <a:extLst>
              <a:ext uri="{FF2B5EF4-FFF2-40B4-BE49-F238E27FC236}">
                <a16:creationId xmlns:a16="http://schemas.microsoft.com/office/drawing/2014/main" id="{2C386A0B-8AAA-991A-5B2F-4062D74D3862}"/>
              </a:ext>
            </a:extLst>
          </p:cNvPr>
          <p:cNvPicPr>
            <a:picLocks noChangeAspect="1"/>
          </p:cNvPicPr>
          <p:nvPr userDrawn="1"/>
        </p:nvPicPr>
        <p:blipFill>
          <a:blip r:embed="rId2"/>
          <a:stretch>
            <a:fillRect/>
          </a:stretch>
        </p:blipFill>
        <p:spPr>
          <a:xfrm>
            <a:off x="4346903" y="1830880"/>
            <a:ext cx="1618903" cy="1618903"/>
          </a:xfrm>
          <a:prstGeom prst="rect">
            <a:avLst/>
          </a:prstGeom>
        </p:spPr>
      </p:pic>
      <p:sp>
        <p:nvSpPr>
          <p:cNvPr id="24" name="Picture Placeholder 41">
            <a:extLst>
              <a:ext uri="{FF2B5EF4-FFF2-40B4-BE49-F238E27FC236}">
                <a16:creationId xmlns:a16="http://schemas.microsoft.com/office/drawing/2014/main" id="{A179A41D-F13D-5F93-1052-9847236934E0}"/>
              </a:ext>
            </a:extLst>
          </p:cNvPr>
          <p:cNvSpPr>
            <a:spLocks noGrp="1"/>
          </p:cNvSpPr>
          <p:nvPr>
            <p:ph type="pic" sz="quarter" idx="20"/>
          </p:nvPr>
        </p:nvSpPr>
        <p:spPr>
          <a:xfrm>
            <a:off x="4474767" y="1958744"/>
            <a:ext cx="1363174" cy="1363174"/>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pic>
        <p:nvPicPr>
          <p:cNvPr id="29" name="Picture 28">
            <a:extLst>
              <a:ext uri="{FF2B5EF4-FFF2-40B4-BE49-F238E27FC236}">
                <a16:creationId xmlns:a16="http://schemas.microsoft.com/office/drawing/2014/main" id="{79246D60-6A76-567A-A13A-6542318D672D}"/>
              </a:ext>
            </a:extLst>
          </p:cNvPr>
          <p:cNvPicPr>
            <a:picLocks noChangeAspect="1"/>
          </p:cNvPicPr>
          <p:nvPr userDrawn="1"/>
        </p:nvPicPr>
        <p:blipFill>
          <a:blip r:embed="rId2"/>
          <a:stretch>
            <a:fillRect/>
          </a:stretch>
        </p:blipFill>
        <p:spPr>
          <a:xfrm>
            <a:off x="8205572" y="1830880"/>
            <a:ext cx="1618903" cy="1618903"/>
          </a:xfrm>
          <a:prstGeom prst="rect">
            <a:avLst/>
          </a:prstGeom>
        </p:spPr>
      </p:pic>
      <p:sp>
        <p:nvSpPr>
          <p:cNvPr id="30" name="Picture Placeholder 41">
            <a:extLst>
              <a:ext uri="{FF2B5EF4-FFF2-40B4-BE49-F238E27FC236}">
                <a16:creationId xmlns:a16="http://schemas.microsoft.com/office/drawing/2014/main" id="{0AEF8172-FF87-E1BF-4A29-DAF61B55F2D1}"/>
              </a:ext>
            </a:extLst>
          </p:cNvPr>
          <p:cNvSpPr>
            <a:spLocks noGrp="1"/>
          </p:cNvSpPr>
          <p:nvPr>
            <p:ph type="pic" sz="quarter" idx="24"/>
          </p:nvPr>
        </p:nvSpPr>
        <p:spPr>
          <a:xfrm>
            <a:off x="8333436" y="1958744"/>
            <a:ext cx="1363174" cy="1363174"/>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31" name="Date Placeholder 11">
            <a:extLst>
              <a:ext uri="{FF2B5EF4-FFF2-40B4-BE49-F238E27FC236}">
                <a16:creationId xmlns:a16="http://schemas.microsoft.com/office/drawing/2014/main" id="{EA83A58D-CFD8-ABAA-5D7A-469E373793FB}"/>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32" name="Text Placeholder 14">
            <a:extLst>
              <a:ext uri="{FF2B5EF4-FFF2-40B4-BE49-F238E27FC236}">
                <a16:creationId xmlns:a16="http://schemas.microsoft.com/office/drawing/2014/main" id="{AE14148F-E5B9-ECF5-3488-40FA4C923A50}"/>
              </a:ext>
            </a:extLst>
          </p:cNvPr>
          <p:cNvSpPr>
            <a:spLocks noGrp="1"/>
          </p:cNvSpPr>
          <p:nvPr>
            <p:ph type="body" sz="quarter" idx="25" hasCustomPrompt="1"/>
          </p:nvPr>
        </p:nvSpPr>
        <p:spPr>
          <a:xfrm>
            <a:off x="514988"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3" name="Text Placeholder 26">
            <a:extLst>
              <a:ext uri="{FF2B5EF4-FFF2-40B4-BE49-F238E27FC236}">
                <a16:creationId xmlns:a16="http://schemas.microsoft.com/office/drawing/2014/main" id="{8FA430CA-4746-8D44-5F5A-9D0AE5208976}"/>
              </a:ext>
            </a:extLst>
          </p:cNvPr>
          <p:cNvSpPr>
            <a:spLocks noGrp="1"/>
          </p:cNvSpPr>
          <p:nvPr>
            <p:ph type="body" sz="quarter" idx="26" hasCustomPrompt="1"/>
          </p:nvPr>
        </p:nvSpPr>
        <p:spPr>
          <a:xfrm>
            <a:off x="4342271"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4" name="Text Placeholder 14">
            <a:extLst>
              <a:ext uri="{FF2B5EF4-FFF2-40B4-BE49-F238E27FC236}">
                <a16:creationId xmlns:a16="http://schemas.microsoft.com/office/drawing/2014/main" id="{A286C69F-693E-2523-5661-D5561703FCA4}"/>
              </a:ext>
            </a:extLst>
          </p:cNvPr>
          <p:cNvSpPr>
            <a:spLocks noGrp="1"/>
          </p:cNvSpPr>
          <p:nvPr>
            <p:ph type="body" sz="quarter" idx="27" hasCustomPrompt="1"/>
          </p:nvPr>
        </p:nvSpPr>
        <p:spPr>
          <a:xfrm>
            <a:off x="4342271"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5" name="Text Placeholder 9">
            <a:extLst>
              <a:ext uri="{FF2B5EF4-FFF2-40B4-BE49-F238E27FC236}">
                <a16:creationId xmlns:a16="http://schemas.microsoft.com/office/drawing/2014/main" id="{B052A6BD-7F2D-C76F-D882-78E2DA3355D3}"/>
              </a:ext>
            </a:extLst>
          </p:cNvPr>
          <p:cNvSpPr>
            <a:spLocks noGrp="1"/>
          </p:cNvSpPr>
          <p:nvPr>
            <p:ph type="body" sz="quarter" idx="28" hasCustomPrompt="1"/>
          </p:nvPr>
        </p:nvSpPr>
        <p:spPr>
          <a:xfrm>
            <a:off x="8207261" y="3606879"/>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7" name="Text Placeholder 26">
            <a:extLst>
              <a:ext uri="{FF2B5EF4-FFF2-40B4-BE49-F238E27FC236}">
                <a16:creationId xmlns:a16="http://schemas.microsoft.com/office/drawing/2014/main" id="{CD356F50-313C-8516-D6E2-8E67753717E2}"/>
              </a:ext>
            </a:extLst>
          </p:cNvPr>
          <p:cNvSpPr>
            <a:spLocks noGrp="1"/>
          </p:cNvSpPr>
          <p:nvPr>
            <p:ph type="body" sz="quarter" idx="29" hasCustomPrompt="1"/>
          </p:nvPr>
        </p:nvSpPr>
        <p:spPr>
          <a:xfrm>
            <a:off x="8207261" y="4843175"/>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8" name="Text Placeholder 14">
            <a:extLst>
              <a:ext uri="{FF2B5EF4-FFF2-40B4-BE49-F238E27FC236}">
                <a16:creationId xmlns:a16="http://schemas.microsoft.com/office/drawing/2014/main" id="{1E06AA4C-5D9A-2ABD-9403-FB2B46C71CB3}"/>
              </a:ext>
            </a:extLst>
          </p:cNvPr>
          <p:cNvSpPr>
            <a:spLocks noGrp="1"/>
          </p:cNvSpPr>
          <p:nvPr>
            <p:ph type="body" sz="quarter" idx="30" hasCustomPrompt="1"/>
          </p:nvPr>
        </p:nvSpPr>
        <p:spPr>
          <a:xfrm>
            <a:off x="8207261" y="4072031"/>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938770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16512"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16513"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7" name="Text Placeholder 9">
            <a:extLst>
              <a:ext uri="{FF2B5EF4-FFF2-40B4-BE49-F238E27FC236}">
                <a16:creationId xmlns:a16="http://schemas.microsoft.com/office/drawing/2014/main" id="{45844D81-39A1-7784-44C3-90320DAE62AA}"/>
              </a:ext>
            </a:extLst>
          </p:cNvPr>
          <p:cNvSpPr>
            <a:spLocks noGrp="1"/>
          </p:cNvSpPr>
          <p:nvPr>
            <p:ph type="body" sz="quarter" idx="17" hasCustomPrompt="1"/>
          </p:nvPr>
        </p:nvSpPr>
        <p:spPr>
          <a:xfrm>
            <a:off x="4342271"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1" name="Date Placeholder 11">
            <a:extLst>
              <a:ext uri="{FF2B5EF4-FFF2-40B4-BE49-F238E27FC236}">
                <a16:creationId xmlns:a16="http://schemas.microsoft.com/office/drawing/2014/main" id="{EA83A58D-CFD8-ABAA-5D7A-469E373793FB}"/>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32" name="Text Placeholder 14">
            <a:extLst>
              <a:ext uri="{FF2B5EF4-FFF2-40B4-BE49-F238E27FC236}">
                <a16:creationId xmlns:a16="http://schemas.microsoft.com/office/drawing/2014/main" id="{AE14148F-E5B9-ECF5-3488-40FA4C923A50}"/>
              </a:ext>
            </a:extLst>
          </p:cNvPr>
          <p:cNvSpPr>
            <a:spLocks noGrp="1"/>
          </p:cNvSpPr>
          <p:nvPr>
            <p:ph type="body" sz="quarter" idx="25" hasCustomPrompt="1"/>
          </p:nvPr>
        </p:nvSpPr>
        <p:spPr>
          <a:xfrm>
            <a:off x="514988"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3" name="Text Placeholder 26">
            <a:extLst>
              <a:ext uri="{FF2B5EF4-FFF2-40B4-BE49-F238E27FC236}">
                <a16:creationId xmlns:a16="http://schemas.microsoft.com/office/drawing/2014/main" id="{8FA430CA-4746-8D44-5F5A-9D0AE5208976}"/>
              </a:ext>
            </a:extLst>
          </p:cNvPr>
          <p:cNvSpPr>
            <a:spLocks noGrp="1"/>
          </p:cNvSpPr>
          <p:nvPr>
            <p:ph type="body" sz="quarter" idx="26" hasCustomPrompt="1"/>
          </p:nvPr>
        </p:nvSpPr>
        <p:spPr>
          <a:xfrm>
            <a:off x="4342271"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4" name="Text Placeholder 14">
            <a:extLst>
              <a:ext uri="{FF2B5EF4-FFF2-40B4-BE49-F238E27FC236}">
                <a16:creationId xmlns:a16="http://schemas.microsoft.com/office/drawing/2014/main" id="{A286C69F-693E-2523-5661-D5561703FCA4}"/>
              </a:ext>
            </a:extLst>
          </p:cNvPr>
          <p:cNvSpPr>
            <a:spLocks noGrp="1"/>
          </p:cNvSpPr>
          <p:nvPr>
            <p:ph type="body" sz="quarter" idx="27" hasCustomPrompt="1"/>
          </p:nvPr>
        </p:nvSpPr>
        <p:spPr>
          <a:xfrm>
            <a:off x="4342271"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35" name="Text Placeholder 9">
            <a:extLst>
              <a:ext uri="{FF2B5EF4-FFF2-40B4-BE49-F238E27FC236}">
                <a16:creationId xmlns:a16="http://schemas.microsoft.com/office/drawing/2014/main" id="{B052A6BD-7F2D-C76F-D882-78E2DA3355D3}"/>
              </a:ext>
            </a:extLst>
          </p:cNvPr>
          <p:cNvSpPr>
            <a:spLocks noGrp="1"/>
          </p:cNvSpPr>
          <p:nvPr>
            <p:ph type="body" sz="quarter" idx="28" hasCustomPrompt="1"/>
          </p:nvPr>
        </p:nvSpPr>
        <p:spPr>
          <a:xfrm>
            <a:off x="8207261" y="2101421"/>
            <a:ext cx="3598288"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7" name="Text Placeholder 26">
            <a:extLst>
              <a:ext uri="{FF2B5EF4-FFF2-40B4-BE49-F238E27FC236}">
                <a16:creationId xmlns:a16="http://schemas.microsoft.com/office/drawing/2014/main" id="{CD356F50-313C-8516-D6E2-8E67753717E2}"/>
              </a:ext>
            </a:extLst>
          </p:cNvPr>
          <p:cNvSpPr>
            <a:spLocks noGrp="1"/>
          </p:cNvSpPr>
          <p:nvPr>
            <p:ph type="body" sz="quarter" idx="29" hasCustomPrompt="1"/>
          </p:nvPr>
        </p:nvSpPr>
        <p:spPr>
          <a:xfrm>
            <a:off x="8207261" y="333771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38" name="Text Placeholder 14">
            <a:extLst>
              <a:ext uri="{FF2B5EF4-FFF2-40B4-BE49-F238E27FC236}">
                <a16:creationId xmlns:a16="http://schemas.microsoft.com/office/drawing/2014/main" id="{1E06AA4C-5D9A-2ABD-9403-FB2B46C71CB3}"/>
              </a:ext>
            </a:extLst>
          </p:cNvPr>
          <p:cNvSpPr>
            <a:spLocks noGrp="1"/>
          </p:cNvSpPr>
          <p:nvPr>
            <p:ph type="body" sz="quarter" idx="30" hasCustomPrompt="1"/>
          </p:nvPr>
        </p:nvSpPr>
        <p:spPr>
          <a:xfrm>
            <a:off x="8207261" y="256657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928422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1740140"/>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164738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174729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3085219"/>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18512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16" name="Picture 15">
            <a:extLst>
              <a:ext uri="{FF2B5EF4-FFF2-40B4-BE49-F238E27FC236}">
                <a16:creationId xmlns:a16="http://schemas.microsoft.com/office/drawing/2014/main" id="{DB84FD72-D415-E338-0B0F-A0FC06D5C16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4523049"/>
            <a:ext cx="1264955" cy="1264955"/>
          </a:xfrm>
          <a:prstGeom prst="rect">
            <a:avLst/>
          </a:prstGeom>
        </p:spPr>
      </p:pic>
      <p:sp>
        <p:nvSpPr>
          <p:cNvPr id="17" name="Picture Placeholder 41">
            <a:extLst>
              <a:ext uri="{FF2B5EF4-FFF2-40B4-BE49-F238E27FC236}">
                <a16:creationId xmlns:a16="http://schemas.microsoft.com/office/drawing/2014/main" id="{612FD4A4-B64E-CEAC-707D-55B9C457A4D4}"/>
              </a:ext>
            </a:extLst>
          </p:cNvPr>
          <p:cNvSpPr>
            <a:spLocks noGrp="1"/>
          </p:cNvSpPr>
          <p:nvPr>
            <p:ph type="pic" sz="quarter" idx="24"/>
          </p:nvPr>
        </p:nvSpPr>
        <p:spPr>
          <a:xfrm>
            <a:off x="370615" y="462295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8" name="Text Placeholder 2">
            <a:extLst>
              <a:ext uri="{FF2B5EF4-FFF2-40B4-BE49-F238E27FC236}">
                <a16:creationId xmlns:a16="http://schemas.microsoft.com/office/drawing/2014/main" id="{41B1A822-68DA-41B8-C2EC-6E87114592B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9" name="Date Placeholder 11">
            <a:extLst>
              <a:ext uri="{FF2B5EF4-FFF2-40B4-BE49-F238E27FC236}">
                <a16:creationId xmlns:a16="http://schemas.microsoft.com/office/drawing/2014/main" id="{0505A914-1FCC-A061-3E97-0FA4440126D5}"/>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0" name="Text Placeholder 14">
            <a:extLst>
              <a:ext uri="{FF2B5EF4-FFF2-40B4-BE49-F238E27FC236}">
                <a16:creationId xmlns:a16="http://schemas.microsoft.com/office/drawing/2014/main" id="{9F044472-31D1-2074-80E5-2AB5FDC084E0}"/>
              </a:ext>
            </a:extLst>
          </p:cNvPr>
          <p:cNvSpPr>
            <a:spLocks noGrp="1"/>
          </p:cNvSpPr>
          <p:nvPr>
            <p:ph type="body" sz="quarter" idx="25" hasCustomPrompt="1"/>
          </p:nvPr>
        </p:nvSpPr>
        <p:spPr>
          <a:xfrm>
            <a:off x="1685310" y="2189018"/>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1" name="Text Placeholder 9">
            <a:extLst>
              <a:ext uri="{FF2B5EF4-FFF2-40B4-BE49-F238E27FC236}">
                <a16:creationId xmlns:a16="http://schemas.microsoft.com/office/drawing/2014/main" id="{8B9F41C7-BBAF-52AF-BE76-FD15828BCA10}"/>
              </a:ext>
            </a:extLst>
          </p:cNvPr>
          <p:cNvSpPr>
            <a:spLocks noGrp="1"/>
          </p:cNvSpPr>
          <p:nvPr>
            <p:ph type="body" sz="quarter" idx="26" hasCustomPrompt="1"/>
          </p:nvPr>
        </p:nvSpPr>
        <p:spPr>
          <a:xfrm>
            <a:off x="1685310" y="3160726"/>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2" name="Text Placeholder 14">
            <a:extLst>
              <a:ext uri="{FF2B5EF4-FFF2-40B4-BE49-F238E27FC236}">
                <a16:creationId xmlns:a16="http://schemas.microsoft.com/office/drawing/2014/main" id="{48B94173-4F2B-553D-90F3-B321F4645136}"/>
              </a:ext>
            </a:extLst>
          </p:cNvPr>
          <p:cNvSpPr>
            <a:spLocks noGrp="1"/>
          </p:cNvSpPr>
          <p:nvPr>
            <p:ph type="body" sz="quarter" idx="27" hasCustomPrompt="1"/>
          </p:nvPr>
        </p:nvSpPr>
        <p:spPr>
          <a:xfrm>
            <a:off x="1685310" y="3609604"/>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ext Placeholder 9">
            <a:extLst>
              <a:ext uri="{FF2B5EF4-FFF2-40B4-BE49-F238E27FC236}">
                <a16:creationId xmlns:a16="http://schemas.microsoft.com/office/drawing/2014/main" id="{D2D414F3-018F-4AD8-6B72-82BA7F5F28F0}"/>
              </a:ext>
            </a:extLst>
          </p:cNvPr>
          <p:cNvSpPr>
            <a:spLocks noGrp="1"/>
          </p:cNvSpPr>
          <p:nvPr>
            <p:ph type="body" sz="quarter" idx="28" hasCustomPrompt="1"/>
          </p:nvPr>
        </p:nvSpPr>
        <p:spPr>
          <a:xfrm>
            <a:off x="1685310" y="4597640"/>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4" name="Text Placeholder 14">
            <a:extLst>
              <a:ext uri="{FF2B5EF4-FFF2-40B4-BE49-F238E27FC236}">
                <a16:creationId xmlns:a16="http://schemas.microsoft.com/office/drawing/2014/main" id="{3D8A6062-9B7B-6969-7302-282C018C76B2}"/>
              </a:ext>
            </a:extLst>
          </p:cNvPr>
          <p:cNvSpPr>
            <a:spLocks noGrp="1"/>
          </p:cNvSpPr>
          <p:nvPr>
            <p:ph type="body" sz="quarter" idx="29" hasCustomPrompt="1"/>
          </p:nvPr>
        </p:nvSpPr>
        <p:spPr>
          <a:xfrm>
            <a:off x="1685310" y="5046518"/>
            <a:ext cx="3744455"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02556187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31819" y="1776549"/>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378636" y="6357493"/>
            <a:ext cx="3744290" cy="314739"/>
          </a:xfrm>
        </p:spPr>
        <p:txBody>
          <a:bodyPr>
            <a:noAutofit/>
          </a:bodyPr>
          <a:lstStyle>
            <a:lvl1pPr marL="0" indent="0" algn="r">
              <a:buNone/>
              <a:defRPr sz="1100"/>
            </a:lvl1pPr>
          </a:lstStyle>
          <a:p>
            <a:pPr lvl="0"/>
            <a:r>
              <a:rPr lang="en-US" dirty="0"/>
              <a:t>Image name and credit</a:t>
            </a:r>
          </a:p>
        </p:txBody>
      </p:sp>
      <p:sp>
        <p:nvSpPr>
          <p:cNvPr id="18" name="Text Placeholder 2">
            <a:extLst>
              <a:ext uri="{FF2B5EF4-FFF2-40B4-BE49-F238E27FC236}">
                <a16:creationId xmlns:a16="http://schemas.microsoft.com/office/drawing/2014/main" id="{41B1A822-68DA-41B8-C2EC-6E87114592B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9" name="Date Placeholder 11">
            <a:extLst>
              <a:ext uri="{FF2B5EF4-FFF2-40B4-BE49-F238E27FC236}">
                <a16:creationId xmlns:a16="http://schemas.microsoft.com/office/drawing/2014/main" id="{0505A914-1FCC-A061-3E97-0FA4440126D5}"/>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0" name="Text Placeholder 14">
            <a:extLst>
              <a:ext uri="{FF2B5EF4-FFF2-40B4-BE49-F238E27FC236}">
                <a16:creationId xmlns:a16="http://schemas.microsoft.com/office/drawing/2014/main" id="{9F044472-31D1-2074-80E5-2AB5FDC084E0}"/>
              </a:ext>
            </a:extLst>
          </p:cNvPr>
          <p:cNvSpPr>
            <a:spLocks noGrp="1"/>
          </p:cNvSpPr>
          <p:nvPr>
            <p:ph type="body" sz="quarter" idx="25" hasCustomPrompt="1"/>
          </p:nvPr>
        </p:nvSpPr>
        <p:spPr>
          <a:xfrm>
            <a:off x="731819" y="2225427"/>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1" name="Text Placeholder 9">
            <a:extLst>
              <a:ext uri="{FF2B5EF4-FFF2-40B4-BE49-F238E27FC236}">
                <a16:creationId xmlns:a16="http://schemas.microsoft.com/office/drawing/2014/main" id="{8B9F41C7-BBAF-52AF-BE76-FD15828BCA10}"/>
              </a:ext>
            </a:extLst>
          </p:cNvPr>
          <p:cNvSpPr>
            <a:spLocks noGrp="1"/>
          </p:cNvSpPr>
          <p:nvPr>
            <p:ph type="body" sz="quarter" idx="26" hasCustomPrompt="1"/>
          </p:nvPr>
        </p:nvSpPr>
        <p:spPr>
          <a:xfrm>
            <a:off x="731819" y="3197135"/>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2" name="Text Placeholder 14">
            <a:extLst>
              <a:ext uri="{FF2B5EF4-FFF2-40B4-BE49-F238E27FC236}">
                <a16:creationId xmlns:a16="http://schemas.microsoft.com/office/drawing/2014/main" id="{48B94173-4F2B-553D-90F3-B321F4645136}"/>
              </a:ext>
            </a:extLst>
          </p:cNvPr>
          <p:cNvSpPr>
            <a:spLocks noGrp="1"/>
          </p:cNvSpPr>
          <p:nvPr>
            <p:ph type="body" sz="quarter" idx="27" hasCustomPrompt="1"/>
          </p:nvPr>
        </p:nvSpPr>
        <p:spPr>
          <a:xfrm>
            <a:off x="731819" y="3646013"/>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ext Placeholder 9">
            <a:extLst>
              <a:ext uri="{FF2B5EF4-FFF2-40B4-BE49-F238E27FC236}">
                <a16:creationId xmlns:a16="http://schemas.microsoft.com/office/drawing/2014/main" id="{D2D414F3-018F-4AD8-6B72-82BA7F5F28F0}"/>
              </a:ext>
            </a:extLst>
          </p:cNvPr>
          <p:cNvSpPr>
            <a:spLocks noGrp="1"/>
          </p:cNvSpPr>
          <p:nvPr>
            <p:ph type="body" sz="quarter" idx="28" hasCustomPrompt="1"/>
          </p:nvPr>
        </p:nvSpPr>
        <p:spPr>
          <a:xfrm>
            <a:off x="731819" y="4634049"/>
            <a:ext cx="4640281"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4" name="Text Placeholder 14">
            <a:extLst>
              <a:ext uri="{FF2B5EF4-FFF2-40B4-BE49-F238E27FC236}">
                <a16:creationId xmlns:a16="http://schemas.microsoft.com/office/drawing/2014/main" id="{3D8A6062-9B7B-6969-7302-282C018C76B2}"/>
              </a:ext>
            </a:extLst>
          </p:cNvPr>
          <p:cNvSpPr>
            <a:spLocks noGrp="1"/>
          </p:cNvSpPr>
          <p:nvPr>
            <p:ph type="body" sz="quarter" idx="29" hasCustomPrompt="1"/>
          </p:nvPr>
        </p:nvSpPr>
        <p:spPr>
          <a:xfrm>
            <a:off x="731819" y="5082927"/>
            <a:ext cx="464028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2831952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74556" y="1880245"/>
            <a:ext cx="1142307" cy="1142307"/>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1808132" y="1956700"/>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1990467"/>
            <a:ext cx="913657" cy="91365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6" name="Picture 5">
            <a:extLst>
              <a:ext uri="{FF2B5EF4-FFF2-40B4-BE49-F238E27FC236}">
                <a16:creationId xmlns:a16="http://schemas.microsoft.com/office/drawing/2014/main" id="{4E94FACD-4613-598F-7323-C806EFFE506B}"/>
              </a:ext>
            </a:extLst>
          </p:cNvPr>
          <p:cNvPicPr>
            <a:picLocks noChangeAspect="1"/>
          </p:cNvPicPr>
          <p:nvPr userDrawn="1"/>
        </p:nvPicPr>
        <p:blipFill>
          <a:blip r:embed="rId2"/>
          <a:stretch>
            <a:fillRect/>
          </a:stretch>
        </p:blipFill>
        <p:spPr>
          <a:xfrm>
            <a:off x="474556" y="3208531"/>
            <a:ext cx="1142307" cy="1142307"/>
          </a:xfrm>
          <a:prstGeom prst="rect">
            <a:avLst/>
          </a:prstGeom>
        </p:spPr>
      </p:pic>
      <p:sp>
        <p:nvSpPr>
          <p:cNvPr id="18" name="Picture Placeholder 41">
            <a:extLst>
              <a:ext uri="{FF2B5EF4-FFF2-40B4-BE49-F238E27FC236}">
                <a16:creationId xmlns:a16="http://schemas.microsoft.com/office/drawing/2014/main" id="{B9F6CAFE-ACEC-B670-3992-CDD28B5FDC35}"/>
              </a:ext>
            </a:extLst>
          </p:cNvPr>
          <p:cNvSpPr>
            <a:spLocks noGrp="1"/>
          </p:cNvSpPr>
          <p:nvPr>
            <p:ph type="pic" sz="quarter" idx="22"/>
          </p:nvPr>
        </p:nvSpPr>
        <p:spPr>
          <a:xfrm>
            <a:off x="589494" y="3318753"/>
            <a:ext cx="913657" cy="91365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19" name="Picture 18">
            <a:extLst>
              <a:ext uri="{FF2B5EF4-FFF2-40B4-BE49-F238E27FC236}">
                <a16:creationId xmlns:a16="http://schemas.microsoft.com/office/drawing/2014/main" id="{163EC3D5-CB17-5D77-25CA-FC1F0DD84417}"/>
              </a:ext>
            </a:extLst>
          </p:cNvPr>
          <p:cNvPicPr>
            <a:picLocks noChangeAspect="1"/>
          </p:cNvPicPr>
          <p:nvPr userDrawn="1"/>
        </p:nvPicPr>
        <p:blipFill>
          <a:blip r:embed="rId2"/>
          <a:stretch>
            <a:fillRect/>
          </a:stretch>
        </p:blipFill>
        <p:spPr>
          <a:xfrm>
            <a:off x="474556" y="4479066"/>
            <a:ext cx="1142307" cy="1142307"/>
          </a:xfrm>
          <a:prstGeom prst="rect">
            <a:avLst/>
          </a:prstGeom>
        </p:spPr>
      </p:pic>
      <p:sp>
        <p:nvSpPr>
          <p:cNvPr id="23" name="Picture Placeholder 41">
            <a:extLst>
              <a:ext uri="{FF2B5EF4-FFF2-40B4-BE49-F238E27FC236}">
                <a16:creationId xmlns:a16="http://schemas.microsoft.com/office/drawing/2014/main" id="{F0901DAC-588F-833A-A490-277172E9F945}"/>
              </a:ext>
            </a:extLst>
          </p:cNvPr>
          <p:cNvSpPr>
            <a:spLocks noGrp="1"/>
          </p:cNvSpPr>
          <p:nvPr>
            <p:ph type="pic" sz="quarter" idx="25"/>
          </p:nvPr>
        </p:nvSpPr>
        <p:spPr>
          <a:xfrm>
            <a:off x="589494" y="4589288"/>
            <a:ext cx="913657" cy="91365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24" name="Date Placeholder 11">
            <a:extLst>
              <a:ext uri="{FF2B5EF4-FFF2-40B4-BE49-F238E27FC236}">
                <a16:creationId xmlns:a16="http://schemas.microsoft.com/office/drawing/2014/main" id="{8EC9A32B-56E6-30AD-D623-93AEE00FF3E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5" name="Text Placeholder 14">
            <a:extLst>
              <a:ext uri="{FF2B5EF4-FFF2-40B4-BE49-F238E27FC236}">
                <a16:creationId xmlns:a16="http://schemas.microsoft.com/office/drawing/2014/main" id="{4C743854-80DF-158A-756D-88E0E7583B94}"/>
              </a:ext>
            </a:extLst>
          </p:cNvPr>
          <p:cNvSpPr>
            <a:spLocks noGrp="1"/>
          </p:cNvSpPr>
          <p:nvPr>
            <p:ph type="body" sz="quarter" idx="26" hasCustomPrompt="1"/>
          </p:nvPr>
        </p:nvSpPr>
        <p:spPr>
          <a:xfrm>
            <a:off x="1808133" y="2353337"/>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6" name="Text Placeholder 9">
            <a:extLst>
              <a:ext uri="{FF2B5EF4-FFF2-40B4-BE49-F238E27FC236}">
                <a16:creationId xmlns:a16="http://schemas.microsoft.com/office/drawing/2014/main" id="{E5A7F009-A01A-CB64-C524-D8BEFFC6BB32}"/>
              </a:ext>
            </a:extLst>
          </p:cNvPr>
          <p:cNvSpPr>
            <a:spLocks noGrp="1"/>
          </p:cNvSpPr>
          <p:nvPr>
            <p:ph type="body" sz="quarter" idx="27" hasCustomPrompt="1"/>
          </p:nvPr>
        </p:nvSpPr>
        <p:spPr>
          <a:xfrm>
            <a:off x="1808132" y="3268665"/>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7" name="Text Placeholder 14">
            <a:extLst>
              <a:ext uri="{FF2B5EF4-FFF2-40B4-BE49-F238E27FC236}">
                <a16:creationId xmlns:a16="http://schemas.microsoft.com/office/drawing/2014/main" id="{2F4A85FE-05F7-4AEA-48DD-9EA9A4CDAF69}"/>
              </a:ext>
            </a:extLst>
          </p:cNvPr>
          <p:cNvSpPr>
            <a:spLocks noGrp="1"/>
          </p:cNvSpPr>
          <p:nvPr>
            <p:ph type="body" sz="quarter" idx="28" hasCustomPrompt="1"/>
          </p:nvPr>
        </p:nvSpPr>
        <p:spPr>
          <a:xfrm>
            <a:off x="1808133" y="3665302"/>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8" name="Text Placeholder 9">
            <a:extLst>
              <a:ext uri="{FF2B5EF4-FFF2-40B4-BE49-F238E27FC236}">
                <a16:creationId xmlns:a16="http://schemas.microsoft.com/office/drawing/2014/main" id="{9C4A7016-8E73-CD23-53BB-2790DDAA0D28}"/>
              </a:ext>
            </a:extLst>
          </p:cNvPr>
          <p:cNvSpPr>
            <a:spLocks noGrp="1"/>
          </p:cNvSpPr>
          <p:nvPr>
            <p:ph type="body" sz="quarter" idx="29" hasCustomPrompt="1"/>
          </p:nvPr>
        </p:nvSpPr>
        <p:spPr>
          <a:xfrm>
            <a:off x="1808132" y="4556776"/>
            <a:ext cx="3698744"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9" name="Text Placeholder 14">
            <a:extLst>
              <a:ext uri="{FF2B5EF4-FFF2-40B4-BE49-F238E27FC236}">
                <a16:creationId xmlns:a16="http://schemas.microsoft.com/office/drawing/2014/main" id="{D6D74A71-AC86-44C5-66D7-D839E98C2372}"/>
              </a:ext>
            </a:extLst>
          </p:cNvPr>
          <p:cNvSpPr>
            <a:spLocks noGrp="1"/>
          </p:cNvSpPr>
          <p:nvPr>
            <p:ph type="body" sz="quarter" idx="30" hasCustomPrompt="1"/>
          </p:nvPr>
        </p:nvSpPr>
        <p:spPr>
          <a:xfrm>
            <a:off x="1808133" y="4953413"/>
            <a:ext cx="3698743"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25205108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Speakers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445679" y="2038588"/>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sp>
        <p:nvSpPr>
          <p:cNvPr id="24" name="Date Placeholder 11">
            <a:extLst>
              <a:ext uri="{FF2B5EF4-FFF2-40B4-BE49-F238E27FC236}">
                <a16:creationId xmlns:a16="http://schemas.microsoft.com/office/drawing/2014/main" id="{8EC9A32B-56E6-30AD-D623-93AEE00FF3E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25" name="Text Placeholder 14">
            <a:extLst>
              <a:ext uri="{FF2B5EF4-FFF2-40B4-BE49-F238E27FC236}">
                <a16:creationId xmlns:a16="http://schemas.microsoft.com/office/drawing/2014/main" id="{4C743854-80DF-158A-756D-88E0E7583B94}"/>
              </a:ext>
            </a:extLst>
          </p:cNvPr>
          <p:cNvSpPr>
            <a:spLocks noGrp="1"/>
          </p:cNvSpPr>
          <p:nvPr>
            <p:ph type="body" sz="quarter" idx="26" hasCustomPrompt="1"/>
          </p:nvPr>
        </p:nvSpPr>
        <p:spPr>
          <a:xfrm>
            <a:off x="445680" y="2435225"/>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6" name="Text Placeholder 9">
            <a:extLst>
              <a:ext uri="{FF2B5EF4-FFF2-40B4-BE49-F238E27FC236}">
                <a16:creationId xmlns:a16="http://schemas.microsoft.com/office/drawing/2014/main" id="{E5A7F009-A01A-CB64-C524-D8BEFFC6BB32}"/>
              </a:ext>
            </a:extLst>
          </p:cNvPr>
          <p:cNvSpPr>
            <a:spLocks noGrp="1"/>
          </p:cNvSpPr>
          <p:nvPr>
            <p:ph type="body" sz="quarter" idx="27" hasCustomPrompt="1"/>
          </p:nvPr>
        </p:nvSpPr>
        <p:spPr>
          <a:xfrm>
            <a:off x="445679" y="3350553"/>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7" name="Text Placeholder 14">
            <a:extLst>
              <a:ext uri="{FF2B5EF4-FFF2-40B4-BE49-F238E27FC236}">
                <a16:creationId xmlns:a16="http://schemas.microsoft.com/office/drawing/2014/main" id="{2F4A85FE-05F7-4AEA-48DD-9EA9A4CDAF69}"/>
              </a:ext>
            </a:extLst>
          </p:cNvPr>
          <p:cNvSpPr>
            <a:spLocks noGrp="1"/>
          </p:cNvSpPr>
          <p:nvPr>
            <p:ph type="body" sz="quarter" idx="28" hasCustomPrompt="1"/>
          </p:nvPr>
        </p:nvSpPr>
        <p:spPr>
          <a:xfrm>
            <a:off x="445680" y="3747190"/>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8" name="Text Placeholder 9">
            <a:extLst>
              <a:ext uri="{FF2B5EF4-FFF2-40B4-BE49-F238E27FC236}">
                <a16:creationId xmlns:a16="http://schemas.microsoft.com/office/drawing/2014/main" id="{9C4A7016-8E73-CD23-53BB-2790DDAA0D28}"/>
              </a:ext>
            </a:extLst>
          </p:cNvPr>
          <p:cNvSpPr>
            <a:spLocks noGrp="1"/>
          </p:cNvSpPr>
          <p:nvPr>
            <p:ph type="body" sz="quarter" idx="29" hasCustomPrompt="1"/>
          </p:nvPr>
        </p:nvSpPr>
        <p:spPr>
          <a:xfrm>
            <a:off x="445679" y="4638664"/>
            <a:ext cx="5272732" cy="363958"/>
          </a:xfrm>
          <a:prstGeom prst="rect">
            <a:avLst/>
          </a:prstGeom>
        </p:spPr>
        <p:txBody>
          <a:bodyPr>
            <a:normAutofit/>
          </a:bodyPr>
          <a:lstStyle>
            <a:lvl1pPr marL="0" indent="0">
              <a:buNone/>
              <a:defRPr sz="2200" b="1">
                <a:solidFill>
                  <a:schemeClr val="bg1"/>
                </a:solidFill>
                <a:latin typeface="+mn-lt"/>
              </a:defRPr>
            </a:lvl1pPr>
          </a:lstStyle>
          <a:p>
            <a:pPr lvl="0"/>
            <a:r>
              <a:rPr lang="en-US" dirty="0"/>
              <a:t>Speaker Name</a:t>
            </a:r>
          </a:p>
        </p:txBody>
      </p:sp>
      <p:sp>
        <p:nvSpPr>
          <p:cNvPr id="29" name="Text Placeholder 14">
            <a:extLst>
              <a:ext uri="{FF2B5EF4-FFF2-40B4-BE49-F238E27FC236}">
                <a16:creationId xmlns:a16="http://schemas.microsoft.com/office/drawing/2014/main" id="{D6D74A71-AC86-44C5-66D7-D839E98C2372}"/>
              </a:ext>
            </a:extLst>
          </p:cNvPr>
          <p:cNvSpPr>
            <a:spLocks noGrp="1"/>
          </p:cNvSpPr>
          <p:nvPr>
            <p:ph type="body" sz="quarter" idx="30" hasCustomPrompt="1"/>
          </p:nvPr>
        </p:nvSpPr>
        <p:spPr>
          <a:xfrm>
            <a:off x="445680" y="5035301"/>
            <a:ext cx="5272731" cy="613558"/>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05556704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2104143" y="1855625"/>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16830" y="1792591"/>
            <a:ext cx="1192875" cy="1192875"/>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3131" y="1888117"/>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68" name="Date Placeholder 11">
            <a:extLst>
              <a:ext uri="{FF2B5EF4-FFF2-40B4-BE49-F238E27FC236}">
                <a16:creationId xmlns:a16="http://schemas.microsoft.com/office/drawing/2014/main" id="{BCFF11BF-73EA-FDE9-7B50-35FAA4FAC694}"/>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9" name="Text Placeholder 14">
            <a:extLst>
              <a:ext uri="{FF2B5EF4-FFF2-40B4-BE49-F238E27FC236}">
                <a16:creationId xmlns:a16="http://schemas.microsoft.com/office/drawing/2014/main" id="{8D060975-A344-1333-BF74-80A207FC2266}"/>
              </a:ext>
            </a:extLst>
          </p:cNvPr>
          <p:cNvSpPr>
            <a:spLocks noGrp="1"/>
          </p:cNvSpPr>
          <p:nvPr>
            <p:ph type="body" sz="quarter" idx="25" hasCustomPrompt="1"/>
          </p:nvPr>
        </p:nvSpPr>
        <p:spPr>
          <a:xfrm>
            <a:off x="2104143" y="2333555"/>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0" name="Text Placeholder 26">
            <a:extLst>
              <a:ext uri="{FF2B5EF4-FFF2-40B4-BE49-F238E27FC236}">
                <a16:creationId xmlns:a16="http://schemas.microsoft.com/office/drawing/2014/main" id="{08B46FE2-B4F4-84C6-867F-9BE476698294}"/>
              </a:ext>
            </a:extLst>
          </p:cNvPr>
          <p:cNvSpPr>
            <a:spLocks noGrp="1"/>
          </p:cNvSpPr>
          <p:nvPr>
            <p:ph type="body" sz="quarter" idx="38" hasCustomPrompt="1"/>
          </p:nvPr>
        </p:nvSpPr>
        <p:spPr>
          <a:xfrm>
            <a:off x="2104143" y="306789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71" name="Text Placeholder 9">
            <a:extLst>
              <a:ext uri="{FF2B5EF4-FFF2-40B4-BE49-F238E27FC236}">
                <a16:creationId xmlns:a16="http://schemas.microsoft.com/office/drawing/2014/main" id="{A58A7670-E423-12F9-40F2-815B7EB5DEF9}"/>
              </a:ext>
            </a:extLst>
          </p:cNvPr>
          <p:cNvSpPr>
            <a:spLocks noGrp="1"/>
          </p:cNvSpPr>
          <p:nvPr>
            <p:ph type="body" sz="quarter" idx="39" hasCustomPrompt="1"/>
          </p:nvPr>
        </p:nvSpPr>
        <p:spPr>
          <a:xfrm>
            <a:off x="2104143" y="4147563"/>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72" name="Picture 71">
            <a:extLst>
              <a:ext uri="{FF2B5EF4-FFF2-40B4-BE49-F238E27FC236}">
                <a16:creationId xmlns:a16="http://schemas.microsoft.com/office/drawing/2014/main" id="{BDDC337D-268A-063C-41FA-F95EC8E225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16830" y="4084529"/>
            <a:ext cx="1192875" cy="1192875"/>
          </a:xfrm>
          <a:prstGeom prst="rect">
            <a:avLst/>
          </a:prstGeom>
        </p:spPr>
      </p:pic>
      <p:sp>
        <p:nvSpPr>
          <p:cNvPr id="73" name="Picture Placeholder 41">
            <a:extLst>
              <a:ext uri="{FF2B5EF4-FFF2-40B4-BE49-F238E27FC236}">
                <a16:creationId xmlns:a16="http://schemas.microsoft.com/office/drawing/2014/main" id="{72B942B7-F4C2-0ECD-2165-82028C02B23E}"/>
              </a:ext>
            </a:extLst>
          </p:cNvPr>
          <p:cNvSpPr>
            <a:spLocks noGrp="1"/>
          </p:cNvSpPr>
          <p:nvPr>
            <p:ph type="pic" sz="quarter" idx="40"/>
          </p:nvPr>
        </p:nvSpPr>
        <p:spPr>
          <a:xfrm>
            <a:off x="703131" y="4180055"/>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4" name="Text Placeholder 14">
            <a:extLst>
              <a:ext uri="{FF2B5EF4-FFF2-40B4-BE49-F238E27FC236}">
                <a16:creationId xmlns:a16="http://schemas.microsoft.com/office/drawing/2014/main" id="{E0AD5344-EE31-0EB8-950D-97EDBA989F7A}"/>
              </a:ext>
            </a:extLst>
          </p:cNvPr>
          <p:cNvSpPr>
            <a:spLocks noGrp="1"/>
          </p:cNvSpPr>
          <p:nvPr>
            <p:ph type="body" sz="quarter" idx="41" hasCustomPrompt="1"/>
          </p:nvPr>
        </p:nvSpPr>
        <p:spPr>
          <a:xfrm>
            <a:off x="2104143" y="462549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5" name="Text Placeholder 26">
            <a:extLst>
              <a:ext uri="{FF2B5EF4-FFF2-40B4-BE49-F238E27FC236}">
                <a16:creationId xmlns:a16="http://schemas.microsoft.com/office/drawing/2014/main" id="{5FBD99C8-6C1B-5E8F-9D87-BF4120430F4D}"/>
              </a:ext>
            </a:extLst>
          </p:cNvPr>
          <p:cNvSpPr>
            <a:spLocks noGrp="1"/>
          </p:cNvSpPr>
          <p:nvPr>
            <p:ph type="body" sz="quarter" idx="42" hasCustomPrompt="1"/>
          </p:nvPr>
        </p:nvSpPr>
        <p:spPr>
          <a:xfrm>
            <a:off x="2104143" y="5382199"/>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76" name="Text Placeholder 9">
            <a:extLst>
              <a:ext uri="{FF2B5EF4-FFF2-40B4-BE49-F238E27FC236}">
                <a16:creationId xmlns:a16="http://schemas.microsoft.com/office/drawing/2014/main" id="{7C34DA91-5E41-3D61-CBC5-D064C2FC837A}"/>
              </a:ext>
            </a:extLst>
          </p:cNvPr>
          <p:cNvSpPr>
            <a:spLocks noGrp="1"/>
          </p:cNvSpPr>
          <p:nvPr>
            <p:ph type="body" sz="quarter" idx="43" hasCustomPrompt="1"/>
          </p:nvPr>
        </p:nvSpPr>
        <p:spPr>
          <a:xfrm>
            <a:off x="7899301" y="1855625"/>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77" name="Picture 76">
            <a:extLst>
              <a:ext uri="{FF2B5EF4-FFF2-40B4-BE49-F238E27FC236}">
                <a16:creationId xmlns:a16="http://schemas.microsoft.com/office/drawing/2014/main" id="{12972D39-ABB8-7C54-3A1A-3AFF43EEE04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411988" y="1792591"/>
            <a:ext cx="1192875" cy="1192875"/>
          </a:xfrm>
          <a:prstGeom prst="rect">
            <a:avLst/>
          </a:prstGeom>
        </p:spPr>
      </p:pic>
      <p:sp>
        <p:nvSpPr>
          <p:cNvPr id="78" name="Picture Placeholder 41">
            <a:extLst>
              <a:ext uri="{FF2B5EF4-FFF2-40B4-BE49-F238E27FC236}">
                <a16:creationId xmlns:a16="http://schemas.microsoft.com/office/drawing/2014/main" id="{2EDF2A98-E881-1BED-1CD4-AEFB0A5C63D6}"/>
              </a:ext>
            </a:extLst>
          </p:cNvPr>
          <p:cNvSpPr>
            <a:spLocks noGrp="1"/>
          </p:cNvSpPr>
          <p:nvPr>
            <p:ph type="pic" sz="quarter" idx="44"/>
          </p:nvPr>
        </p:nvSpPr>
        <p:spPr>
          <a:xfrm>
            <a:off x="6498289" y="1888117"/>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9" name="Text Placeholder 14">
            <a:extLst>
              <a:ext uri="{FF2B5EF4-FFF2-40B4-BE49-F238E27FC236}">
                <a16:creationId xmlns:a16="http://schemas.microsoft.com/office/drawing/2014/main" id="{08825897-E4C2-1659-4157-27781DA0C91A}"/>
              </a:ext>
            </a:extLst>
          </p:cNvPr>
          <p:cNvSpPr>
            <a:spLocks noGrp="1"/>
          </p:cNvSpPr>
          <p:nvPr>
            <p:ph type="body" sz="quarter" idx="45" hasCustomPrompt="1"/>
          </p:nvPr>
        </p:nvSpPr>
        <p:spPr>
          <a:xfrm>
            <a:off x="7899301" y="2333555"/>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80" name="Text Placeholder 26">
            <a:extLst>
              <a:ext uri="{FF2B5EF4-FFF2-40B4-BE49-F238E27FC236}">
                <a16:creationId xmlns:a16="http://schemas.microsoft.com/office/drawing/2014/main" id="{0EA1C17F-5329-D49C-3522-FC557BB258CC}"/>
              </a:ext>
            </a:extLst>
          </p:cNvPr>
          <p:cNvSpPr>
            <a:spLocks noGrp="1"/>
          </p:cNvSpPr>
          <p:nvPr>
            <p:ph type="body" sz="quarter" idx="46" hasCustomPrompt="1"/>
          </p:nvPr>
        </p:nvSpPr>
        <p:spPr>
          <a:xfrm>
            <a:off x="7899301" y="3067897"/>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81" name="Text Placeholder 9">
            <a:extLst>
              <a:ext uri="{FF2B5EF4-FFF2-40B4-BE49-F238E27FC236}">
                <a16:creationId xmlns:a16="http://schemas.microsoft.com/office/drawing/2014/main" id="{EB8C0C11-2EDD-73D3-048F-38CA16063FB2}"/>
              </a:ext>
            </a:extLst>
          </p:cNvPr>
          <p:cNvSpPr>
            <a:spLocks noGrp="1"/>
          </p:cNvSpPr>
          <p:nvPr>
            <p:ph type="body" sz="quarter" idx="47" hasCustomPrompt="1"/>
          </p:nvPr>
        </p:nvSpPr>
        <p:spPr>
          <a:xfrm>
            <a:off x="7899301" y="4147563"/>
            <a:ext cx="3598130"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pic>
        <p:nvPicPr>
          <p:cNvPr id="82" name="Picture 81">
            <a:extLst>
              <a:ext uri="{FF2B5EF4-FFF2-40B4-BE49-F238E27FC236}">
                <a16:creationId xmlns:a16="http://schemas.microsoft.com/office/drawing/2014/main" id="{756C562A-332A-DB24-0537-F585343B837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411988" y="4084529"/>
            <a:ext cx="1192875" cy="1192875"/>
          </a:xfrm>
          <a:prstGeom prst="rect">
            <a:avLst/>
          </a:prstGeom>
        </p:spPr>
      </p:pic>
      <p:sp>
        <p:nvSpPr>
          <p:cNvPr id="83" name="Picture Placeholder 41">
            <a:extLst>
              <a:ext uri="{FF2B5EF4-FFF2-40B4-BE49-F238E27FC236}">
                <a16:creationId xmlns:a16="http://schemas.microsoft.com/office/drawing/2014/main" id="{68AD56EB-6F6A-5C7A-FE4D-7792A7931448}"/>
              </a:ext>
            </a:extLst>
          </p:cNvPr>
          <p:cNvSpPr>
            <a:spLocks noGrp="1"/>
          </p:cNvSpPr>
          <p:nvPr>
            <p:ph type="pic" sz="quarter" idx="48"/>
          </p:nvPr>
        </p:nvSpPr>
        <p:spPr>
          <a:xfrm>
            <a:off x="6498289" y="4180055"/>
            <a:ext cx="1004443" cy="100444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84" name="Text Placeholder 14">
            <a:extLst>
              <a:ext uri="{FF2B5EF4-FFF2-40B4-BE49-F238E27FC236}">
                <a16:creationId xmlns:a16="http://schemas.microsoft.com/office/drawing/2014/main" id="{DEDB389D-8F08-91F8-D551-004A15931265}"/>
              </a:ext>
            </a:extLst>
          </p:cNvPr>
          <p:cNvSpPr>
            <a:spLocks noGrp="1"/>
          </p:cNvSpPr>
          <p:nvPr>
            <p:ph type="body" sz="quarter" idx="49" hasCustomPrompt="1"/>
          </p:nvPr>
        </p:nvSpPr>
        <p:spPr>
          <a:xfrm>
            <a:off x="7899301" y="4625493"/>
            <a:ext cx="359813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85" name="Text Placeholder 26">
            <a:extLst>
              <a:ext uri="{FF2B5EF4-FFF2-40B4-BE49-F238E27FC236}">
                <a16:creationId xmlns:a16="http://schemas.microsoft.com/office/drawing/2014/main" id="{BC0C8C07-36B0-EBC5-C91F-F8B5B95EB47A}"/>
              </a:ext>
            </a:extLst>
          </p:cNvPr>
          <p:cNvSpPr>
            <a:spLocks noGrp="1"/>
          </p:cNvSpPr>
          <p:nvPr>
            <p:ph type="body" sz="quarter" idx="50" hasCustomPrompt="1"/>
          </p:nvPr>
        </p:nvSpPr>
        <p:spPr>
          <a:xfrm>
            <a:off x="7899301" y="5383509"/>
            <a:ext cx="3598130" cy="924908"/>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Tree>
    <p:extLst>
      <p:ext uri="{BB962C8B-B14F-4D97-AF65-F5344CB8AC3E}">
        <p14:creationId xmlns:p14="http://schemas.microsoft.com/office/powerpoint/2010/main" val="347765508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1201386" y="1792524"/>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endParaRPr lang="en-US" dirty="0"/>
          </a:p>
        </p:txBody>
      </p:sp>
      <p:sp>
        <p:nvSpPr>
          <p:cNvPr id="68" name="Date Placeholder 11">
            <a:extLst>
              <a:ext uri="{FF2B5EF4-FFF2-40B4-BE49-F238E27FC236}">
                <a16:creationId xmlns:a16="http://schemas.microsoft.com/office/drawing/2014/main" id="{BCFF11BF-73EA-FDE9-7B50-35FAA4FAC694}"/>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9" name="Text Placeholder 14">
            <a:extLst>
              <a:ext uri="{FF2B5EF4-FFF2-40B4-BE49-F238E27FC236}">
                <a16:creationId xmlns:a16="http://schemas.microsoft.com/office/drawing/2014/main" id="{8D060975-A344-1333-BF74-80A207FC2266}"/>
              </a:ext>
            </a:extLst>
          </p:cNvPr>
          <p:cNvSpPr>
            <a:spLocks noGrp="1"/>
          </p:cNvSpPr>
          <p:nvPr>
            <p:ph type="body" sz="quarter" idx="25" hasCustomPrompt="1"/>
          </p:nvPr>
        </p:nvSpPr>
        <p:spPr>
          <a:xfrm>
            <a:off x="1201387" y="2270454"/>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70" name="Text Placeholder 26">
            <a:extLst>
              <a:ext uri="{FF2B5EF4-FFF2-40B4-BE49-F238E27FC236}">
                <a16:creationId xmlns:a16="http://schemas.microsoft.com/office/drawing/2014/main" id="{08B46FE2-B4F4-84C6-867F-9BE476698294}"/>
              </a:ext>
            </a:extLst>
          </p:cNvPr>
          <p:cNvSpPr>
            <a:spLocks noGrp="1"/>
          </p:cNvSpPr>
          <p:nvPr>
            <p:ph type="body" sz="quarter" idx="38" hasCustomPrompt="1"/>
          </p:nvPr>
        </p:nvSpPr>
        <p:spPr>
          <a:xfrm>
            <a:off x="1201387" y="3004796"/>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2" name="Text Placeholder 9">
            <a:extLst>
              <a:ext uri="{FF2B5EF4-FFF2-40B4-BE49-F238E27FC236}">
                <a16:creationId xmlns:a16="http://schemas.microsoft.com/office/drawing/2014/main" id="{84D9B43D-D0F2-170A-A0C2-F63EC73784A5}"/>
              </a:ext>
            </a:extLst>
          </p:cNvPr>
          <p:cNvSpPr>
            <a:spLocks noGrp="1"/>
          </p:cNvSpPr>
          <p:nvPr>
            <p:ph type="body" sz="quarter" idx="39" hasCustomPrompt="1"/>
          </p:nvPr>
        </p:nvSpPr>
        <p:spPr>
          <a:xfrm>
            <a:off x="1201386" y="4048836"/>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7A926A45-C666-79C9-CCC6-784A9462DC0B}"/>
              </a:ext>
            </a:extLst>
          </p:cNvPr>
          <p:cNvSpPr>
            <a:spLocks noGrp="1"/>
          </p:cNvSpPr>
          <p:nvPr>
            <p:ph type="body" sz="quarter" idx="40" hasCustomPrompt="1"/>
          </p:nvPr>
        </p:nvSpPr>
        <p:spPr>
          <a:xfrm>
            <a:off x="1201387" y="4526766"/>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4" name="Text Placeholder 26">
            <a:extLst>
              <a:ext uri="{FF2B5EF4-FFF2-40B4-BE49-F238E27FC236}">
                <a16:creationId xmlns:a16="http://schemas.microsoft.com/office/drawing/2014/main" id="{8BB699FC-40C9-CB78-A5D5-9A367CE5E86C}"/>
              </a:ext>
            </a:extLst>
          </p:cNvPr>
          <p:cNvSpPr>
            <a:spLocks noGrp="1"/>
          </p:cNvSpPr>
          <p:nvPr>
            <p:ph type="body" sz="quarter" idx="41" hasCustomPrompt="1"/>
          </p:nvPr>
        </p:nvSpPr>
        <p:spPr>
          <a:xfrm>
            <a:off x="1201387" y="5261108"/>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1" name="Text Placeholder 9">
            <a:extLst>
              <a:ext uri="{FF2B5EF4-FFF2-40B4-BE49-F238E27FC236}">
                <a16:creationId xmlns:a16="http://schemas.microsoft.com/office/drawing/2014/main" id="{A61C5EBB-3E8D-C584-2D3E-847B99DB9BCC}"/>
              </a:ext>
            </a:extLst>
          </p:cNvPr>
          <p:cNvSpPr>
            <a:spLocks noGrp="1"/>
          </p:cNvSpPr>
          <p:nvPr>
            <p:ph type="body" sz="quarter" idx="42" hasCustomPrompt="1"/>
          </p:nvPr>
        </p:nvSpPr>
        <p:spPr>
          <a:xfrm>
            <a:off x="5832993" y="1792524"/>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2" name="Text Placeholder 14">
            <a:extLst>
              <a:ext uri="{FF2B5EF4-FFF2-40B4-BE49-F238E27FC236}">
                <a16:creationId xmlns:a16="http://schemas.microsoft.com/office/drawing/2014/main" id="{2CB34336-2AAC-5974-9EFD-8CBB8A082D5B}"/>
              </a:ext>
            </a:extLst>
          </p:cNvPr>
          <p:cNvSpPr>
            <a:spLocks noGrp="1"/>
          </p:cNvSpPr>
          <p:nvPr>
            <p:ph type="body" sz="quarter" idx="43" hasCustomPrompt="1"/>
          </p:nvPr>
        </p:nvSpPr>
        <p:spPr>
          <a:xfrm>
            <a:off x="5832994" y="2270454"/>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3" name="Text Placeholder 26">
            <a:extLst>
              <a:ext uri="{FF2B5EF4-FFF2-40B4-BE49-F238E27FC236}">
                <a16:creationId xmlns:a16="http://schemas.microsoft.com/office/drawing/2014/main" id="{AB0B17E4-8086-45A6-3EF2-C8E31ABEC37F}"/>
              </a:ext>
            </a:extLst>
          </p:cNvPr>
          <p:cNvSpPr>
            <a:spLocks noGrp="1"/>
          </p:cNvSpPr>
          <p:nvPr>
            <p:ph type="body" sz="quarter" idx="44" hasCustomPrompt="1"/>
          </p:nvPr>
        </p:nvSpPr>
        <p:spPr>
          <a:xfrm>
            <a:off x="5832994" y="3004796"/>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4" name="Text Placeholder 9">
            <a:extLst>
              <a:ext uri="{FF2B5EF4-FFF2-40B4-BE49-F238E27FC236}">
                <a16:creationId xmlns:a16="http://schemas.microsoft.com/office/drawing/2014/main" id="{76F94AE1-5C35-70D9-A3D1-E6BE2B377244}"/>
              </a:ext>
            </a:extLst>
          </p:cNvPr>
          <p:cNvSpPr>
            <a:spLocks noGrp="1"/>
          </p:cNvSpPr>
          <p:nvPr>
            <p:ph type="body" sz="quarter" idx="45" hasCustomPrompt="1"/>
          </p:nvPr>
        </p:nvSpPr>
        <p:spPr>
          <a:xfrm>
            <a:off x="5832993" y="4048836"/>
            <a:ext cx="4492599" cy="420759"/>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C4500172-544E-E400-3CEA-B1E42686FB19}"/>
              </a:ext>
            </a:extLst>
          </p:cNvPr>
          <p:cNvSpPr>
            <a:spLocks noGrp="1"/>
          </p:cNvSpPr>
          <p:nvPr>
            <p:ph type="body" sz="quarter" idx="46" hasCustomPrompt="1"/>
          </p:nvPr>
        </p:nvSpPr>
        <p:spPr>
          <a:xfrm>
            <a:off x="5832994" y="4526766"/>
            <a:ext cx="44926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6" name="Text Placeholder 26">
            <a:extLst>
              <a:ext uri="{FF2B5EF4-FFF2-40B4-BE49-F238E27FC236}">
                <a16:creationId xmlns:a16="http://schemas.microsoft.com/office/drawing/2014/main" id="{76674930-3764-642F-63C2-54E83B0A5E3B}"/>
              </a:ext>
            </a:extLst>
          </p:cNvPr>
          <p:cNvSpPr>
            <a:spLocks noGrp="1"/>
          </p:cNvSpPr>
          <p:nvPr>
            <p:ph type="body" sz="quarter" idx="47" hasCustomPrompt="1"/>
          </p:nvPr>
        </p:nvSpPr>
        <p:spPr>
          <a:xfrm>
            <a:off x="5832994" y="5261108"/>
            <a:ext cx="4492600" cy="844151"/>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Tree>
    <p:extLst>
      <p:ext uri="{BB962C8B-B14F-4D97-AF65-F5344CB8AC3E}">
        <p14:creationId xmlns:p14="http://schemas.microsoft.com/office/powerpoint/2010/main" val="165599250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6777758" y="1325845"/>
            <a:ext cx="5421403" cy="5421403"/>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6993972" y="1534173"/>
            <a:ext cx="4966835" cy="4966835"/>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515693" y="1849547"/>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A949DE3A-9F86-F33C-026D-091B75957713}"/>
              </a:ext>
            </a:extLst>
          </p:cNvPr>
          <p:cNvSpPr>
            <a:spLocks noGrp="1"/>
          </p:cNvSpPr>
          <p:nvPr>
            <p:ph type="body" sz="quarter" idx="13" hasCustomPrompt="1"/>
          </p:nvPr>
        </p:nvSpPr>
        <p:spPr>
          <a:xfrm>
            <a:off x="1515693" y="2283456"/>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1657436"/>
            <a:ext cx="995385" cy="99538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80663" y="1737248"/>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4305489" y="6357493"/>
            <a:ext cx="3744290" cy="314739"/>
          </a:xfrm>
        </p:spPr>
        <p:txBody>
          <a:bodyPr>
            <a:noAutofit/>
          </a:bodyPr>
          <a:lstStyle>
            <a:lvl1pPr marL="0" indent="0" algn="r">
              <a:buNone/>
              <a:defRPr sz="1100"/>
            </a:lvl1pPr>
          </a:lstStyle>
          <a:p>
            <a:pPr lvl="0"/>
            <a:r>
              <a:rPr lang="en-US" dirty="0"/>
              <a:t>Image name and credit</a:t>
            </a:r>
          </a:p>
        </p:txBody>
      </p:sp>
      <p:sp>
        <p:nvSpPr>
          <p:cNvPr id="31" name="Text Placeholder 2">
            <a:extLst>
              <a:ext uri="{FF2B5EF4-FFF2-40B4-BE49-F238E27FC236}">
                <a16:creationId xmlns:a16="http://schemas.microsoft.com/office/drawing/2014/main" id="{57F4AFDD-AC32-CE53-C6C8-4AD70831622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36" name="Text Placeholder 9">
            <a:extLst>
              <a:ext uri="{FF2B5EF4-FFF2-40B4-BE49-F238E27FC236}">
                <a16:creationId xmlns:a16="http://schemas.microsoft.com/office/drawing/2014/main" id="{C83C0CA6-7EBA-E4BC-984D-77F0D7478149}"/>
              </a:ext>
            </a:extLst>
          </p:cNvPr>
          <p:cNvSpPr>
            <a:spLocks noGrp="1"/>
          </p:cNvSpPr>
          <p:nvPr>
            <p:ph type="body" sz="quarter" idx="19" hasCustomPrompt="1"/>
          </p:nvPr>
        </p:nvSpPr>
        <p:spPr>
          <a:xfrm>
            <a:off x="1515693" y="2934771"/>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37" name="Text Placeholder 14">
            <a:extLst>
              <a:ext uri="{FF2B5EF4-FFF2-40B4-BE49-F238E27FC236}">
                <a16:creationId xmlns:a16="http://schemas.microsoft.com/office/drawing/2014/main" id="{C983135A-4B26-2ABC-AA3C-B5D198151C4E}"/>
              </a:ext>
            </a:extLst>
          </p:cNvPr>
          <p:cNvSpPr>
            <a:spLocks noGrp="1"/>
          </p:cNvSpPr>
          <p:nvPr>
            <p:ph type="body" sz="quarter" idx="20" hasCustomPrompt="1"/>
          </p:nvPr>
        </p:nvSpPr>
        <p:spPr>
          <a:xfrm>
            <a:off x="1515693" y="3368680"/>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38" name="Picture 37">
            <a:extLst>
              <a:ext uri="{FF2B5EF4-FFF2-40B4-BE49-F238E27FC236}">
                <a16:creationId xmlns:a16="http://schemas.microsoft.com/office/drawing/2014/main" id="{279FD213-1135-DB22-09F5-A5F853C23AD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2742660"/>
            <a:ext cx="995385" cy="995385"/>
          </a:xfrm>
          <a:prstGeom prst="rect">
            <a:avLst/>
          </a:prstGeom>
        </p:spPr>
      </p:pic>
      <p:sp>
        <p:nvSpPr>
          <p:cNvPr id="39" name="Picture Placeholder 41">
            <a:extLst>
              <a:ext uri="{FF2B5EF4-FFF2-40B4-BE49-F238E27FC236}">
                <a16:creationId xmlns:a16="http://schemas.microsoft.com/office/drawing/2014/main" id="{D132A755-8134-491F-89B8-7139A9470ADA}"/>
              </a:ext>
            </a:extLst>
          </p:cNvPr>
          <p:cNvSpPr>
            <a:spLocks noGrp="1"/>
          </p:cNvSpPr>
          <p:nvPr>
            <p:ph type="pic" sz="quarter" idx="21"/>
          </p:nvPr>
        </p:nvSpPr>
        <p:spPr>
          <a:xfrm>
            <a:off x="380663" y="2822472"/>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40" name="Text Placeholder 9">
            <a:extLst>
              <a:ext uri="{FF2B5EF4-FFF2-40B4-BE49-F238E27FC236}">
                <a16:creationId xmlns:a16="http://schemas.microsoft.com/office/drawing/2014/main" id="{E2CB7BDC-DE75-EAB1-8EFE-5389B8801C3E}"/>
              </a:ext>
            </a:extLst>
          </p:cNvPr>
          <p:cNvSpPr>
            <a:spLocks noGrp="1"/>
          </p:cNvSpPr>
          <p:nvPr>
            <p:ph type="body" sz="quarter" idx="22" hasCustomPrompt="1"/>
          </p:nvPr>
        </p:nvSpPr>
        <p:spPr>
          <a:xfrm>
            <a:off x="1515693" y="4019992"/>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1" name="Text Placeholder 14">
            <a:extLst>
              <a:ext uri="{FF2B5EF4-FFF2-40B4-BE49-F238E27FC236}">
                <a16:creationId xmlns:a16="http://schemas.microsoft.com/office/drawing/2014/main" id="{945C4BD4-AD27-90AC-A382-F2C5E01C8845}"/>
              </a:ext>
            </a:extLst>
          </p:cNvPr>
          <p:cNvSpPr>
            <a:spLocks noGrp="1"/>
          </p:cNvSpPr>
          <p:nvPr>
            <p:ph type="body" sz="quarter" idx="23" hasCustomPrompt="1"/>
          </p:nvPr>
        </p:nvSpPr>
        <p:spPr>
          <a:xfrm>
            <a:off x="1515693" y="4453901"/>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42" name="Picture 41">
            <a:extLst>
              <a:ext uri="{FF2B5EF4-FFF2-40B4-BE49-F238E27FC236}">
                <a16:creationId xmlns:a16="http://schemas.microsoft.com/office/drawing/2014/main" id="{B57A736B-F5D4-D9E1-09D4-BC89792A0F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3827881"/>
            <a:ext cx="995385" cy="995385"/>
          </a:xfrm>
          <a:prstGeom prst="rect">
            <a:avLst/>
          </a:prstGeom>
        </p:spPr>
      </p:pic>
      <p:sp>
        <p:nvSpPr>
          <p:cNvPr id="43" name="Picture Placeholder 41">
            <a:extLst>
              <a:ext uri="{FF2B5EF4-FFF2-40B4-BE49-F238E27FC236}">
                <a16:creationId xmlns:a16="http://schemas.microsoft.com/office/drawing/2014/main" id="{F61FA0BD-BC4D-D5A9-6485-60F06CDBFBB2}"/>
              </a:ext>
            </a:extLst>
          </p:cNvPr>
          <p:cNvSpPr>
            <a:spLocks noGrp="1"/>
          </p:cNvSpPr>
          <p:nvPr>
            <p:ph type="pic" sz="quarter" idx="24"/>
          </p:nvPr>
        </p:nvSpPr>
        <p:spPr>
          <a:xfrm>
            <a:off x="380663" y="3907693"/>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44" name="Text Placeholder 9">
            <a:extLst>
              <a:ext uri="{FF2B5EF4-FFF2-40B4-BE49-F238E27FC236}">
                <a16:creationId xmlns:a16="http://schemas.microsoft.com/office/drawing/2014/main" id="{34A5C51C-A420-D180-53F3-3CE75DD5C606}"/>
              </a:ext>
            </a:extLst>
          </p:cNvPr>
          <p:cNvSpPr>
            <a:spLocks noGrp="1"/>
          </p:cNvSpPr>
          <p:nvPr>
            <p:ph type="body" sz="quarter" idx="25" hasCustomPrompt="1"/>
          </p:nvPr>
        </p:nvSpPr>
        <p:spPr>
          <a:xfrm>
            <a:off x="1515693" y="5115262"/>
            <a:ext cx="5050612" cy="423861"/>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5" name="Text Placeholder 14">
            <a:extLst>
              <a:ext uri="{FF2B5EF4-FFF2-40B4-BE49-F238E27FC236}">
                <a16:creationId xmlns:a16="http://schemas.microsoft.com/office/drawing/2014/main" id="{49E7C3F7-1117-8813-3E55-88782D8D6E03}"/>
              </a:ext>
            </a:extLst>
          </p:cNvPr>
          <p:cNvSpPr>
            <a:spLocks noGrp="1"/>
          </p:cNvSpPr>
          <p:nvPr>
            <p:ph type="body" sz="quarter" idx="26" hasCustomPrompt="1"/>
          </p:nvPr>
        </p:nvSpPr>
        <p:spPr>
          <a:xfrm>
            <a:off x="1515693" y="5549171"/>
            <a:ext cx="5050612" cy="31473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pic>
        <p:nvPicPr>
          <p:cNvPr id="46" name="Picture 45">
            <a:extLst>
              <a:ext uri="{FF2B5EF4-FFF2-40B4-BE49-F238E27FC236}">
                <a16:creationId xmlns:a16="http://schemas.microsoft.com/office/drawing/2014/main" id="{003D1211-D629-0F65-6407-EE608136BEA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0899" y="4923151"/>
            <a:ext cx="995385" cy="995385"/>
          </a:xfrm>
          <a:prstGeom prst="rect">
            <a:avLst/>
          </a:prstGeom>
        </p:spPr>
      </p:pic>
      <p:sp>
        <p:nvSpPr>
          <p:cNvPr id="47" name="Picture Placeholder 41">
            <a:extLst>
              <a:ext uri="{FF2B5EF4-FFF2-40B4-BE49-F238E27FC236}">
                <a16:creationId xmlns:a16="http://schemas.microsoft.com/office/drawing/2014/main" id="{B6547AF4-AFD8-063E-0E89-FC2B359173BE}"/>
              </a:ext>
            </a:extLst>
          </p:cNvPr>
          <p:cNvSpPr>
            <a:spLocks noGrp="1"/>
          </p:cNvSpPr>
          <p:nvPr>
            <p:ph type="pic" sz="quarter" idx="27"/>
          </p:nvPr>
        </p:nvSpPr>
        <p:spPr>
          <a:xfrm>
            <a:off x="380663" y="5002963"/>
            <a:ext cx="838149" cy="83814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000"/>
            </a:lvl1pPr>
          </a:lstStyle>
          <a:p>
            <a:r>
              <a:rPr lang="en-US"/>
              <a:t>Click icon to add picture</a:t>
            </a:r>
            <a:endParaRPr lang="en-US" dirty="0"/>
          </a:p>
        </p:txBody>
      </p:sp>
      <p:sp>
        <p:nvSpPr>
          <p:cNvPr id="48" name="Date Placeholder 11">
            <a:extLst>
              <a:ext uri="{FF2B5EF4-FFF2-40B4-BE49-F238E27FC236}">
                <a16:creationId xmlns:a16="http://schemas.microsoft.com/office/drawing/2014/main" id="{3E8798B4-6AF6-CBB6-79F8-048EEB8AFB6A}"/>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116749063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6777758" y="1325845"/>
            <a:ext cx="5421403" cy="5421403"/>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6993972" y="1534173"/>
            <a:ext cx="4966835" cy="4966835"/>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30954" y="1930780"/>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A949DE3A-9F86-F33C-026D-091B75957713}"/>
              </a:ext>
            </a:extLst>
          </p:cNvPr>
          <p:cNvSpPr>
            <a:spLocks noGrp="1"/>
          </p:cNvSpPr>
          <p:nvPr>
            <p:ph type="body" sz="quarter" idx="13" hasCustomPrompt="1"/>
          </p:nvPr>
        </p:nvSpPr>
        <p:spPr>
          <a:xfrm>
            <a:off x="530954" y="2343776"/>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4305489" y="6357493"/>
            <a:ext cx="3744290" cy="314739"/>
          </a:xfrm>
        </p:spPr>
        <p:txBody>
          <a:bodyPr>
            <a:noAutofit/>
          </a:bodyPr>
          <a:lstStyle>
            <a:lvl1pPr marL="0" indent="0" algn="r">
              <a:buNone/>
              <a:defRPr sz="1100"/>
            </a:lvl1pPr>
          </a:lstStyle>
          <a:p>
            <a:pPr lvl="0"/>
            <a:r>
              <a:rPr lang="en-US" dirty="0"/>
              <a:t>Image name and credit</a:t>
            </a:r>
          </a:p>
        </p:txBody>
      </p:sp>
      <p:sp>
        <p:nvSpPr>
          <p:cNvPr id="31" name="Text Placeholder 2">
            <a:extLst>
              <a:ext uri="{FF2B5EF4-FFF2-40B4-BE49-F238E27FC236}">
                <a16:creationId xmlns:a16="http://schemas.microsoft.com/office/drawing/2014/main" id="{57F4AFDD-AC32-CE53-C6C8-4AD70831622D}"/>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36" name="Text Placeholder 9">
            <a:extLst>
              <a:ext uri="{FF2B5EF4-FFF2-40B4-BE49-F238E27FC236}">
                <a16:creationId xmlns:a16="http://schemas.microsoft.com/office/drawing/2014/main" id="{C83C0CA6-7EBA-E4BC-984D-77F0D7478149}"/>
              </a:ext>
            </a:extLst>
          </p:cNvPr>
          <p:cNvSpPr>
            <a:spLocks noGrp="1"/>
          </p:cNvSpPr>
          <p:nvPr>
            <p:ph type="body" sz="quarter" idx="19" hasCustomPrompt="1"/>
          </p:nvPr>
        </p:nvSpPr>
        <p:spPr>
          <a:xfrm>
            <a:off x="530954" y="3016004"/>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37" name="Text Placeholder 14">
            <a:extLst>
              <a:ext uri="{FF2B5EF4-FFF2-40B4-BE49-F238E27FC236}">
                <a16:creationId xmlns:a16="http://schemas.microsoft.com/office/drawing/2014/main" id="{C983135A-4B26-2ABC-AA3C-B5D198151C4E}"/>
              </a:ext>
            </a:extLst>
          </p:cNvPr>
          <p:cNvSpPr>
            <a:spLocks noGrp="1"/>
          </p:cNvSpPr>
          <p:nvPr>
            <p:ph type="body" sz="quarter" idx="20" hasCustomPrompt="1"/>
          </p:nvPr>
        </p:nvSpPr>
        <p:spPr>
          <a:xfrm>
            <a:off x="530954" y="3429000"/>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0" name="Text Placeholder 9">
            <a:extLst>
              <a:ext uri="{FF2B5EF4-FFF2-40B4-BE49-F238E27FC236}">
                <a16:creationId xmlns:a16="http://schemas.microsoft.com/office/drawing/2014/main" id="{E2CB7BDC-DE75-EAB1-8EFE-5389B8801C3E}"/>
              </a:ext>
            </a:extLst>
          </p:cNvPr>
          <p:cNvSpPr>
            <a:spLocks noGrp="1"/>
          </p:cNvSpPr>
          <p:nvPr>
            <p:ph type="body" sz="quarter" idx="22" hasCustomPrompt="1"/>
          </p:nvPr>
        </p:nvSpPr>
        <p:spPr>
          <a:xfrm>
            <a:off x="530954" y="4101225"/>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1" name="Text Placeholder 14">
            <a:extLst>
              <a:ext uri="{FF2B5EF4-FFF2-40B4-BE49-F238E27FC236}">
                <a16:creationId xmlns:a16="http://schemas.microsoft.com/office/drawing/2014/main" id="{945C4BD4-AD27-90AC-A382-F2C5E01C8845}"/>
              </a:ext>
            </a:extLst>
          </p:cNvPr>
          <p:cNvSpPr>
            <a:spLocks noGrp="1"/>
          </p:cNvSpPr>
          <p:nvPr>
            <p:ph type="body" sz="quarter" idx="23" hasCustomPrompt="1"/>
          </p:nvPr>
        </p:nvSpPr>
        <p:spPr>
          <a:xfrm>
            <a:off x="530954" y="4514221"/>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4" name="Text Placeholder 9">
            <a:extLst>
              <a:ext uri="{FF2B5EF4-FFF2-40B4-BE49-F238E27FC236}">
                <a16:creationId xmlns:a16="http://schemas.microsoft.com/office/drawing/2014/main" id="{34A5C51C-A420-D180-53F3-3CE75DD5C606}"/>
              </a:ext>
            </a:extLst>
          </p:cNvPr>
          <p:cNvSpPr>
            <a:spLocks noGrp="1"/>
          </p:cNvSpPr>
          <p:nvPr>
            <p:ph type="body" sz="quarter" idx="25" hasCustomPrompt="1"/>
          </p:nvPr>
        </p:nvSpPr>
        <p:spPr>
          <a:xfrm>
            <a:off x="530954" y="5196495"/>
            <a:ext cx="6008449" cy="342628"/>
          </a:xfrm>
          <a:prstGeom prst="rect">
            <a:avLst/>
          </a:prstGeom>
        </p:spPr>
        <p:txBody>
          <a:bodyPr/>
          <a:lstStyle>
            <a:lvl1pPr marL="0" indent="0">
              <a:buNone/>
              <a:defRPr sz="2000" b="1">
                <a:solidFill>
                  <a:schemeClr val="bg1"/>
                </a:solidFill>
                <a:latin typeface="+mn-lt"/>
              </a:defRPr>
            </a:lvl1pPr>
          </a:lstStyle>
          <a:p>
            <a:pPr lvl="0"/>
            <a:r>
              <a:rPr lang="en-US" dirty="0"/>
              <a:t>Speaker Name</a:t>
            </a:r>
          </a:p>
        </p:txBody>
      </p:sp>
      <p:sp>
        <p:nvSpPr>
          <p:cNvPr id="45" name="Text Placeholder 14">
            <a:extLst>
              <a:ext uri="{FF2B5EF4-FFF2-40B4-BE49-F238E27FC236}">
                <a16:creationId xmlns:a16="http://schemas.microsoft.com/office/drawing/2014/main" id="{49E7C3F7-1117-8813-3E55-88782D8D6E03}"/>
              </a:ext>
            </a:extLst>
          </p:cNvPr>
          <p:cNvSpPr>
            <a:spLocks noGrp="1"/>
          </p:cNvSpPr>
          <p:nvPr>
            <p:ph type="body" sz="quarter" idx="26" hasCustomPrompt="1"/>
          </p:nvPr>
        </p:nvSpPr>
        <p:spPr>
          <a:xfrm>
            <a:off x="530954" y="5609491"/>
            <a:ext cx="6008449" cy="254419"/>
          </a:xfrm>
          <a:prstGeom prst="rect">
            <a:avLst/>
          </a:prstGeom>
        </p:spPr>
        <p:txBody>
          <a:bodyPr>
            <a:normAutofit/>
          </a:bodyPr>
          <a:lstStyle>
            <a:lvl1pPr marL="0" indent="0">
              <a:buNone/>
              <a:defRPr sz="1400">
                <a:solidFill>
                  <a:schemeClr val="bg1"/>
                </a:solidFill>
                <a:latin typeface="+mn-lt"/>
              </a:defRPr>
            </a:lvl1pPr>
          </a:lstStyle>
          <a:p>
            <a:pPr lvl="0"/>
            <a:r>
              <a:rPr lang="en-US" dirty="0"/>
              <a:t>Speaker Affiliation</a:t>
            </a:r>
          </a:p>
        </p:txBody>
      </p:sp>
      <p:sp>
        <p:nvSpPr>
          <p:cNvPr id="48" name="Date Placeholder 11">
            <a:extLst>
              <a:ext uri="{FF2B5EF4-FFF2-40B4-BE49-F238E27FC236}">
                <a16:creationId xmlns:a16="http://schemas.microsoft.com/office/drawing/2014/main" id="{3E8798B4-6AF6-CBB6-79F8-048EEB8AFB6A}"/>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15027312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83924309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74557" y="1707248"/>
            <a:ext cx="974588" cy="974588"/>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1536278" y="2039394"/>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1536278" y="2377612"/>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73018" y="1800993"/>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37" name="Picture 36">
            <a:extLst>
              <a:ext uri="{FF2B5EF4-FFF2-40B4-BE49-F238E27FC236}">
                <a16:creationId xmlns:a16="http://schemas.microsoft.com/office/drawing/2014/main" id="{2CA1ADFE-185B-84C6-7BDE-5CE5ED2D5C91}"/>
              </a:ext>
            </a:extLst>
          </p:cNvPr>
          <p:cNvPicPr>
            <a:picLocks noChangeAspect="1"/>
          </p:cNvPicPr>
          <p:nvPr userDrawn="1"/>
        </p:nvPicPr>
        <p:blipFill>
          <a:blip r:embed="rId2"/>
          <a:stretch>
            <a:fillRect/>
          </a:stretch>
        </p:blipFill>
        <p:spPr>
          <a:xfrm>
            <a:off x="474557" y="2769929"/>
            <a:ext cx="974588" cy="974588"/>
          </a:xfrm>
          <a:prstGeom prst="rect">
            <a:avLst/>
          </a:prstGeom>
        </p:spPr>
      </p:pic>
      <p:sp>
        <p:nvSpPr>
          <p:cNvPr id="38" name="Text Placeholder 9">
            <a:extLst>
              <a:ext uri="{FF2B5EF4-FFF2-40B4-BE49-F238E27FC236}">
                <a16:creationId xmlns:a16="http://schemas.microsoft.com/office/drawing/2014/main" id="{3707F628-BF27-E573-A744-9740689BC7A1}"/>
              </a:ext>
            </a:extLst>
          </p:cNvPr>
          <p:cNvSpPr>
            <a:spLocks noGrp="1"/>
          </p:cNvSpPr>
          <p:nvPr>
            <p:ph type="body" sz="quarter" idx="20" hasCustomPrompt="1"/>
          </p:nvPr>
        </p:nvSpPr>
        <p:spPr>
          <a:xfrm>
            <a:off x="1536278" y="3102075"/>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9" name="Text Placeholder 14">
            <a:extLst>
              <a:ext uri="{FF2B5EF4-FFF2-40B4-BE49-F238E27FC236}">
                <a16:creationId xmlns:a16="http://schemas.microsoft.com/office/drawing/2014/main" id="{13ACBFF7-2A48-7050-F3F1-2749A8EE3432}"/>
              </a:ext>
            </a:extLst>
          </p:cNvPr>
          <p:cNvSpPr>
            <a:spLocks noGrp="1"/>
          </p:cNvSpPr>
          <p:nvPr>
            <p:ph type="body" sz="quarter" idx="21" hasCustomPrompt="1"/>
          </p:nvPr>
        </p:nvSpPr>
        <p:spPr>
          <a:xfrm>
            <a:off x="1536278" y="3440293"/>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0" name="Picture Placeholder 41">
            <a:extLst>
              <a:ext uri="{FF2B5EF4-FFF2-40B4-BE49-F238E27FC236}">
                <a16:creationId xmlns:a16="http://schemas.microsoft.com/office/drawing/2014/main" id="{8FE8CBF8-1BB6-25F2-7594-E5FF6519C0F7}"/>
              </a:ext>
            </a:extLst>
          </p:cNvPr>
          <p:cNvSpPr>
            <a:spLocks noGrp="1"/>
          </p:cNvSpPr>
          <p:nvPr>
            <p:ph type="pic" sz="quarter" idx="22"/>
          </p:nvPr>
        </p:nvSpPr>
        <p:spPr>
          <a:xfrm>
            <a:off x="573018" y="2863674"/>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41" name="Picture 40">
            <a:extLst>
              <a:ext uri="{FF2B5EF4-FFF2-40B4-BE49-F238E27FC236}">
                <a16:creationId xmlns:a16="http://schemas.microsoft.com/office/drawing/2014/main" id="{03C0AADE-AD4E-83E0-A8BD-03ECFB67E500}"/>
              </a:ext>
            </a:extLst>
          </p:cNvPr>
          <p:cNvPicPr>
            <a:picLocks noChangeAspect="1"/>
          </p:cNvPicPr>
          <p:nvPr userDrawn="1"/>
        </p:nvPicPr>
        <p:blipFill>
          <a:blip r:embed="rId2"/>
          <a:stretch>
            <a:fillRect/>
          </a:stretch>
        </p:blipFill>
        <p:spPr>
          <a:xfrm>
            <a:off x="474557" y="3832610"/>
            <a:ext cx="974588" cy="974588"/>
          </a:xfrm>
          <a:prstGeom prst="rect">
            <a:avLst/>
          </a:prstGeom>
        </p:spPr>
      </p:pic>
      <p:sp>
        <p:nvSpPr>
          <p:cNvPr id="42" name="Text Placeholder 9">
            <a:extLst>
              <a:ext uri="{FF2B5EF4-FFF2-40B4-BE49-F238E27FC236}">
                <a16:creationId xmlns:a16="http://schemas.microsoft.com/office/drawing/2014/main" id="{181221BB-742D-C9A8-3AB7-710080CA3B2F}"/>
              </a:ext>
            </a:extLst>
          </p:cNvPr>
          <p:cNvSpPr>
            <a:spLocks noGrp="1"/>
          </p:cNvSpPr>
          <p:nvPr>
            <p:ph type="body" sz="quarter" idx="23" hasCustomPrompt="1"/>
          </p:nvPr>
        </p:nvSpPr>
        <p:spPr>
          <a:xfrm>
            <a:off x="1536278" y="4164756"/>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3" name="Text Placeholder 14">
            <a:extLst>
              <a:ext uri="{FF2B5EF4-FFF2-40B4-BE49-F238E27FC236}">
                <a16:creationId xmlns:a16="http://schemas.microsoft.com/office/drawing/2014/main" id="{5EB0751A-85C3-3264-3130-E2F3C4E8A182}"/>
              </a:ext>
            </a:extLst>
          </p:cNvPr>
          <p:cNvSpPr>
            <a:spLocks noGrp="1"/>
          </p:cNvSpPr>
          <p:nvPr>
            <p:ph type="body" sz="quarter" idx="24" hasCustomPrompt="1"/>
          </p:nvPr>
        </p:nvSpPr>
        <p:spPr>
          <a:xfrm>
            <a:off x="1536278" y="4502974"/>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4" name="Picture Placeholder 41">
            <a:extLst>
              <a:ext uri="{FF2B5EF4-FFF2-40B4-BE49-F238E27FC236}">
                <a16:creationId xmlns:a16="http://schemas.microsoft.com/office/drawing/2014/main" id="{1E3ACA71-0C66-3BA6-FCD3-B278389B2258}"/>
              </a:ext>
            </a:extLst>
          </p:cNvPr>
          <p:cNvSpPr>
            <a:spLocks noGrp="1"/>
          </p:cNvSpPr>
          <p:nvPr>
            <p:ph type="pic" sz="quarter" idx="25"/>
          </p:nvPr>
        </p:nvSpPr>
        <p:spPr>
          <a:xfrm>
            <a:off x="573018" y="3926355"/>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pic>
        <p:nvPicPr>
          <p:cNvPr id="45" name="Picture 44">
            <a:extLst>
              <a:ext uri="{FF2B5EF4-FFF2-40B4-BE49-F238E27FC236}">
                <a16:creationId xmlns:a16="http://schemas.microsoft.com/office/drawing/2014/main" id="{BBAC70B7-4186-EAF0-E751-303097228A1C}"/>
              </a:ext>
            </a:extLst>
          </p:cNvPr>
          <p:cNvPicPr>
            <a:picLocks noChangeAspect="1"/>
          </p:cNvPicPr>
          <p:nvPr userDrawn="1"/>
        </p:nvPicPr>
        <p:blipFill>
          <a:blip r:embed="rId2"/>
          <a:stretch>
            <a:fillRect/>
          </a:stretch>
        </p:blipFill>
        <p:spPr>
          <a:xfrm>
            <a:off x="474557" y="4870578"/>
            <a:ext cx="974588" cy="974588"/>
          </a:xfrm>
          <a:prstGeom prst="rect">
            <a:avLst/>
          </a:prstGeom>
        </p:spPr>
      </p:pic>
      <p:sp>
        <p:nvSpPr>
          <p:cNvPr id="46" name="Text Placeholder 9">
            <a:extLst>
              <a:ext uri="{FF2B5EF4-FFF2-40B4-BE49-F238E27FC236}">
                <a16:creationId xmlns:a16="http://schemas.microsoft.com/office/drawing/2014/main" id="{1082F3E2-4E98-20DA-EED7-5FDE2A9F5ED9}"/>
              </a:ext>
            </a:extLst>
          </p:cNvPr>
          <p:cNvSpPr>
            <a:spLocks noGrp="1"/>
          </p:cNvSpPr>
          <p:nvPr>
            <p:ph type="body" sz="quarter" idx="26" hasCustomPrompt="1"/>
          </p:nvPr>
        </p:nvSpPr>
        <p:spPr>
          <a:xfrm>
            <a:off x="1536278" y="5202724"/>
            <a:ext cx="4193377"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7" name="Text Placeholder 14">
            <a:extLst>
              <a:ext uri="{FF2B5EF4-FFF2-40B4-BE49-F238E27FC236}">
                <a16:creationId xmlns:a16="http://schemas.microsoft.com/office/drawing/2014/main" id="{1494718D-CBF5-6631-569C-E6A8DBAE5D0D}"/>
              </a:ext>
            </a:extLst>
          </p:cNvPr>
          <p:cNvSpPr>
            <a:spLocks noGrp="1"/>
          </p:cNvSpPr>
          <p:nvPr>
            <p:ph type="body" sz="quarter" idx="27" hasCustomPrompt="1"/>
          </p:nvPr>
        </p:nvSpPr>
        <p:spPr>
          <a:xfrm>
            <a:off x="1536278" y="5540942"/>
            <a:ext cx="4193377" cy="304223"/>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48" name="Picture Placeholder 41">
            <a:extLst>
              <a:ext uri="{FF2B5EF4-FFF2-40B4-BE49-F238E27FC236}">
                <a16:creationId xmlns:a16="http://schemas.microsoft.com/office/drawing/2014/main" id="{CF3F49C2-C514-59B4-2A12-2A8F0E71B69F}"/>
              </a:ext>
            </a:extLst>
          </p:cNvPr>
          <p:cNvSpPr>
            <a:spLocks noGrp="1"/>
          </p:cNvSpPr>
          <p:nvPr>
            <p:ph type="pic" sz="quarter" idx="28"/>
          </p:nvPr>
        </p:nvSpPr>
        <p:spPr>
          <a:xfrm>
            <a:off x="573018" y="4964323"/>
            <a:ext cx="779509" cy="77950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382947461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Speakers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445680" y="2039394"/>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445680" y="237761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0"/>
            <a:ext cx="5752328" cy="202000"/>
          </a:xfrm>
        </p:spPr>
        <p:txBody>
          <a:bodyPr>
            <a:noAutofit/>
          </a:bodyPr>
          <a:lstStyle>
            <a:lvl1pPr marL="0" indent="0" algn="r">
              <a:buNone/>
              <a:defRPr sz="1100"/>
            </a:lvl1pPr>
          </a:lstStyle>
          <a:p>
            <a:pPr lvl="0"/>
            <a:r>
              <a:rPr lang="en-US" dirty="0"/>
              <a:t>Image name and credit</a:t>
            </a:r>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sp>
        <p:nvSpPr>
          <p:cNvPr id="38" name="Text Placeholder 9">
            <a:extLst>
              <a:ext uri="{FF2B5EF4-FFF2-40B4-BE49-F238E27FC236}">
                <a16:creationId xmlns:a16="http://schemas.microsoft.com/office/drawing/2014/main" id="{3707F628-BF27-E573-A744-9740689BC7A1}"/>
              </a:ext>
            </a:extLst>
          </p:cNvPr>
          <p:cNvSpPr>
            <a:spLocks noGrp="1"/>
          </p:cNvSpPr>
          <p:nvPr>
            <p:ph type="body" sz="quarter" idx="20" hasCustomPrompt="1"/>
          </p:nvPr>
        </p:nvSpPr>
        <p:spPr>
          <a:xfrm>
            <a:off x="445680" y="3010635"/>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2" name="Text Placeholder 9">
            <a:extLst>
              <a:ext uri="{FF2B5EF4-FFF2-40B4-BE49-F238E27FC236}">
                <a16:creationId xmlns:a16="http://schemas.microsoft.com/office/drawing/2014/main" id="{181221BB-742D-C9A8-3AB7-710080CA3B2F}"/>
              </a:ext>
            </a:extLst>
          </p:cNvPr>
          <p:cNvSpPr>
            <a:spLocks noGrp="1"/>
          </p:cNvSpPr>
          <p:nvPr>
            <p:ph type="body" sz="quarter" idx="23" hasCustomPrompt="1"/>
          </p:nvPr>
        </p:nvSpPr>
        <p:spPr>
          <a:xfrm>
            <a:off x="445680" y="3971716"/>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6" name="Text Placeholder 9">
            <a:extLst>
              <a:ext uri="{FF2B5EF4-FFF2-40B4-BE49-F238E27FC236}">
                <a16:creationId xmlns:a16="http://schemas.microsoft.com/office/drawing/2014/main" id="{1082F3E2-4E98-20DA-EED7-5FDE2A9F5ED9}"/>
              </a:ext>
            </a:extLst>
          </p:cNvPr>
          <p:cNvSpPr>
            <a:spLocks noGrp="1"/>
          </p:cNvSpPr>
          <p:nvPr>
            <p:ph type="body" sz="quarter" idx="26" hasCustomPrompt="1"/>
          </p:nvPr>
        </p:nvSpPr>
        <p:spPr>
          <a:xfrm>
            <a:off x="445680" y="4958884"/>
            <a:ext cx="5283975" cy="305329"/>
          </a:xfrm>
          <a:prstGeom prst="rect">
            <a:avLst/>
          </a:prstGeom>
        </p:spPr>
        <p:txBody>
          <a:bodyPr>
            <a:normAutofit/>
          </a:bodyPr>
          <a:lstStyle>
            <a:lvl1pPr marL="0" indent="0">
              <a:buNone/>
              <a:defRPr sz="2000" b="1">
                <a:solidFill>
                  <a:schemeClr val="bg1"/>
                </a:solidFill>
                <a:latin typeface="+mn-lt"/>
              </a:defRPr>
            </a:lvl1pPr>
          </a:lstStyle>
          <a:p>
            <a:pPr lvl="0"/>
            <a:r>
              <a:rPr lang="en-US" dirty="0"/>
              <a:t>Speaker Name</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 name="Text Placeholder 14">
            <a:extLst>
              <a:ext uri="{FF2B5EF4-FFF2-40B4-BE49-F238E27FC236}">
                <a16:creationId xmlns:a16="http://schemas.microsoft.com/office/drawing/2014/main" id="{B3B9ECE8-9528-E72A-0D42-8367816FF52F}"/>
              </a:ext>
            </a:extLst>
          </p:cNvPr>
          <p:cNvSpPr>
            <a:spLocks noGrp="1"/>
          </p:cNvSpPr>
          <p:nvPr>
            <p:ph type="body" sz="quarter" idx="27" hasCustomPrompt="1"/>
          </p:nvPr>
        </p:nvSpPr>
        <p:spPr>
          <a:xfrm>
            <a:off x="445680" y="332249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11" name="Text Placeholder 14">
            <a:extLst>
              <a:ext uri="{FF2B5EF4-FFF2-40B4-BE49-F238E27FC236}">
                <a16:creationId xmlns:a16="http://schemas.microsoft.com/office/drawing/2014/main" id="{A81596D6-C4F7-F28D-4CC5-8EAD368DDD2C}"/>
              </a:ext>
            </a:extLst>
          </p:cNvPr>
          <p:cNvSpPr>
            <a:spLocks noGrp="1"/>
          </p:cNvSpPr>
          <p:nvPr>
            <p:ph type="body" sz="quarter" idx="28" hasCustomPrompt="1"/>
          </p:nvPr>
        </p:nvSpPr>
        <p:spPr>
          <a:xfrm>
            <a:off x="445680" y="429785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
        <p:nvSpPr>
          <p:cNvPr id="13" name="Text Placeholder 14">
            <a:extLst>
              <a:ext uri="{FF2B5EF4-FFF2-40B4-BE49-F238E27FC236}">
                <a16:creationId xmlns:a16="http://schemas.microsoft.com/office/drawing/2014/main" id="{5702258D-8720-DB7E-5079-25A593CEA8A2}"/>
              </a:ext>
            </a:extLst>
          </p:cNvPr>
          <p:cNvSpPr>
            <a:spLocks noGrp="1"/>
          </p:cNvSpPr>
          <p:nvPr>
            <p:ph type="body" sz="quarter" idx="29" hasCustomPrompt="1"/>
          </p:nvPr>
        </p:nvSpPr>
        <p:spPr>
          <a:xfrm>
            <a:off x="445680" y="5283372"/>
            <a:ext cx="5283975" cy="430191"/>
          </a:xfrm>
          <a:prstGeom prst="rect">
            <a:avLst/>
          </a:prstGeom>
        </p:spPr>
        <p:txBody>
          <a:bodyPr>
            <a:noAutofit/>
          </a:bodyPr>
          <a:lstStyle>
            <a:lvl1pPr marL="0" indent="0">
              <a:buNone/>
              <a:defRPr sz="14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1982975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5A61CF-88A0-3AFA-A3D7-E53ACFB3731D}"/>
              </a:ext>
            </a:extLst>
          </p:cNvPr>
          <p:cNvSpPr/>
          <p:nvPr userDrawn="1"/>
        </p:nvSpPr>
        <p:spPr>
          <a:xfrm>
            <a:off x="275117" y="1795230"/>
            <a:ext cx="11641765" cy="3139243"/>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7D88F8-50F6-0696-8229-F5A2255F1D04}"/>
              </a:ext>
            </a:extLst>
          </p:cNvPr>
          <p:cNvPicPr>
            <a:picLocks noChangeAspect="1"/>
          </p:cNvPicPr>
          <p:nvPr userDrawn="1"/>
        </p:nvPicPr>
        <p:blipFill>
          <a:blip r:embed="rId2"/>
          <a:stretch>
            <a:fillRect/>
          </a:stretch>
        </p:blipFill>
        <p:spPr>
          <a:xfrm>
            <a:off x="4186421" y="340977"/>
            <a:ext cx="3774406" cy="886605"/>
          </a:xfrm>
          <a:prstGeom prst="rect">
            <a:avLst/>
          </a:prstGeom>
        </p:spPr>
      </p:pic>
      <p:sp>
        <p:nvSpPr>
          <p:cNvPr id="9" name="TextBox 8">
            <a:extLst>
              <a:ext uri="{FF2B5EF4-FFF2-40B4-BE49-F238E27FC236}">
                <a16:creationId xmlns:a16="http://schemas.microsoft.com/office/drawing/2014/main" id="{833B70FC-8601-8560-20DA-A61F1A5F8647}"/>
              </a:ext>
            </a:extLst>
          </p:cNvPr>
          <p:cNvSpPr txBox="1"/>
          <p:nvPr userDrawn="1"/>
        </p:nvSpPr>
        <p:spPr>
          <a:xfrm>
            <a:off x="586409" y="2133231"/>
            <a:ext cx="5034169" cy="2308324"/>
          </a:xfrm>
          <a:prstGeom prst="rect">
            <a:avLst/>
          </a:prstGeom>
          <a:noFill/>
        </p:spPr>
        <p:txBody>
          <a:bodyPr wrap="square">
            <a:spAutoFit/>
          </a:bodyPr>
          <a:lstStyle/>
          <a:p>
            <a:pPr algn="ctr"/>
            <a:r>
              <a:rPr lang="en-US" sz="1600" b="0" dirty="0">
                <a:solidFill>
                  <a:srgbClr val="FFFFFF"/>
                </a:solidFill>
                <a:effectLst/>
                <a:latin typeface="Tw Cen MT" panose="020B0602020104020603" pitchFamily="34" charset="77"/>
              </a:rPr>
              <a:t>To ensure we meet the needs of the education community (you!), NASA’s </a:t>
            </a:r>
            <a:r>
              <a:rPr lang="en-US" sz="1600" b="0" dirty="0" err="1">
                <a:solidFill>
                  <a:srgbClr val="FFFFFF"/>
                </a:solidFill>
                <a:effectLst/>
                <a:latin typeface="Tw Cen MT" panose="020B0602020104020603" pitchFamily="34" charset="77"/>
              </a:rPr>
              <a:t>UoL</a:t>
            </a:r>
            <a:r>
              <a:rPr lang="en-US" sz="1600" b="0" dirty="0">
                <a:solidFill>
                  <a:srgbClr val="FFFFFF"/>
                </a:solidFill>
                <a:effectLst/>
                <a:latin typeface="Tw Cen MT" panose="020B0602020104020603" pitchFamily="34" charset="77"/>
              </a:rPr>
              <a:t> is committed to performing regular evaluations, to determine the effectiveness of Professional Learning opportunities like the Science Briefings.</a:t>
            </a:r>
          </a:p>
          <a:p>
            <a:pPr algn="ctr"/>
            <a:br>
              <a:rPr lang="en-US" sz="1600" b="0" dirty="0">
                <a:solidFill>
                  <a:srgbClr val="FFFFFF"/>
                </a:solidFill>
                <a:effectLst/>
                <a:latin typeface="Tw Cen MT" panose="020B0602020104020603" pitchFamily="34" charset="77"/>
              </a:rPr>
            </a:br>
            <a:endParaRPr lang="en-US" sz="1600" b="0" dirty="0">
              <a:solidFill>
                <a:srgbClr val="FFFFFF"/>
              </a:solidFill>
              <a:effectLst/>
              <a:latin typeface="Tw Cen MT" panose="020B0602020104020603" pitchFamily="34" charset="77"/>
            </a:endParaRPr>
          </a:p>
          <a:p>
            <a:pPr algn="ctr"/>
            <a:r>
              <a:rPr lang="en-US" sz="1600" b="0" dirty="0">
                <a:solidFill>
                  <a:srgbClr val="FFFFFF"/>
                </a:solidFill>
                <a:effectLst/>
                <a:latin typeface="Tw Cen MT" panose="020B0602020104020603" pitchFamily="34" charset="77"/>
              </a:rPr>
              <a:t>If you prefer not to participate in the evaluation process, you can opt out by contacting Sarah Marcotte </a:t>
            </a:r>
            <a:r>
              <a:rPr lang="en-US" sz="1600" dirty="0">
                <a:solidFill>
                  <a:schemeClr val="bg1"/>
                </a:solidFill>
                <a:hlinkClick r:id="rId3">
                  <a:extLst>
                    <a:ext uri="{A12FA001-AC4F-418D-AE19-62706E023703}">
                      <ahyp:hlinkClr xmlns:ahyp="http://schemas.microsoft.com/office/drawing/2018/hyperlinkcolor" val="tx"/>
                    </a:ext>
                  </a:extLst>
                </a:hlinkClick>
              </a:rPr>
              <a:t>sarah.s.marcotte@jpl.nasa.gov</a:t>
            </a:r>
            <a:r>
              <a:rPr lang="en-US" sz="1600" b="0" dirty="0">
                <a:solidFill>
                  <a:srgbClr val="FFFFFF"/>
                </a:solidFill>
                <a:effectLst/>
                <a:latin typeface="Tw Cen MT" panose="020B0602020104020603" pitchFamily="34" charset="77"/>
              </a:rPr>
              <a:t>.</a:t>
            </a:r>
          </a:p>
        </p:txBody>
      </p:sp>
      <p:sp>
        <p:nvSpPr>
          <p:cNvPr id="11" name="TextBox 10">
            <a:extLst>
              <a:ext uri="{FF2B5EF4-FFF2-40B4-BE49-F238E27FC236}">
                <a16:creationId xmlns:a16="http://schemas.microsoft.com/office/drawing/2014/main" id="{8405E70B-73BC-29DC-9B45-CE97A8BF7101}"/>
              </a:ext>
            </a:extLst>
          </p:cNvPr>
          <p:cNvSpPr txBox="1"/>
          <p:nvPr userDrawn="1"/>
        </p:nvSpPr>
        <p:spPr>
          <a:xfrm>
            <a:off x="6571424" y="2144422"/>
            <a:ext cx="5034167" cy="2322314"/>
          </a:xfrm>
          <a:prstGeom prst="rect">
            <a:avLst/>
          </a:prstGeom>
          <a:noFill/>
        </p:spPr>
        <p:txBody>
          <a:bodyPr wrap="square">
            <a:spAutoFit/>
          </a:bodyPr>
          <a:lstStyle/>
          <a:p>
            <a:pPr algn="ctr"/>
            <a:r>
              <a:rPr lang="en-US" sz="1600" dirty="0">
                <a:solidFill>
                  <a:schemeClr val="bg1"/>
                </a:solidFill>
                <a:effectLst/>
                <a:latin typeface="Tw Cen MT" panose="020B0602020104020603" pitchFamily="34" charset="77"/>
              </a:rPr>
              <a:t>This product is based upon work supported by NASA under award number NNX16AC65A to the Space Telescope Science Institute, working in partnership with Caltech/IPAC, Center for Astrophysics | Harvard &amp; Smithsonian, and Jet Propulsion Laboratory. </a:t>
            </a:r>
          </a:p>
          <a:p>
            <a:pPr algn="ctr"/>
            <a:br>
              <a:rPr lang="en-US" sz="1600" dirty="0">
                <a:solidFill>
                  <a:schemeClr val="bg1"/>
                </a:solidFill>
                <a:effectLst/>
                <a:latin typeface="Tw Cen MT" panose="020B0602020104020603" pitchFamily="34" charset="77"/>
              </a:rPr>
            </a:br>
            <a:r>
              <a:rPr lang="en-US" sz="1600" dirty="0">
                <a:solidFill>
                  <a:schemeClr val="bg1"/>
                </a:solidFill>
                <a:effectLst/>
                <a:latin typeface="Tw Cen MT" panose="020B0602020104020603" pitchFamily="34" charset="77"/>
              </a:rPr>
              <a:t>Any opinions, findings, and conclusions or recommendations expressed in this material are those of the author(s) and do not necessarily reflect the views of the National Aeronautics and Space Administration.</a:t>
            </a:r>
          </a:p>
        </p:txBody>
      </p:sp>
      <p:pic>
        <p:nvPicPr>
          <p:cNvPr id="14" name="Picture 13">
            <a:extLst>
              <a:ext uri="{FF2B5EF4-FFF2-40B4-BE49-F238E27FC236}">
                <a16:creationId xmlns:a16="http://schemas.microsoft.com/office/drawing/2014/main" id="{5FBB4EB1-9871-875A-A3F7-446CFBAA17FC}"/>
              </a:ext>
            </a:extLst>
          </p:cNvPr>
          <p:cNvPicPr>
            <a:picLocks noChangeAspect="1"/>
          </p:cNvPicPr>
          <p:nvPr userDrawn="1"/>
        </p:nvPicPr>
        <p:blipFill>
          <a:blip r:embed="rId4"/>
          <a:stretch>
            <a:fillRect/>
          </a:stretch>
        </p:blipFill>
        <p:spPr>
          <a:xfrm>
            <a:off x="3101825" y="5296034"/>
            <a:ext cx="5992480" cy="593132"/>
          </a:xfrm>
          <a:prstGeom prst="rect">
            <a:avLst/>
          </a:prstGeom>
        </p:spPr>
      </p:pic>
    </p:spTree>
    <p:extLst>
      <p:ext uri="{BB962C8B-B14F-4D97-AF65-F5344CB8AC3E}">
        <p14:creationId xmlns:p14="http://schemas.microsoft.com/office/powerpoint/2010/main" val="27368349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esources - One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gradFill>
            <a:gsLst>
              <a:gs pos="50000">
                <a:srgbClr val="1A0E3B"/>
              </a:gs>
              <a:gs pos="100000">
                <a:srgbClr val="1A0E3B">
                  <a:alpha val="49471"/>
                </a:srgbClr>
              </a:gs>
              <a:gs pos="0">
                <a:srgbClr val="1A0E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hasCustomPrompt="1"/>
          </p:nvPr>
        </p:nvSpPr>
        <p:spPr>
          <a:xfrm>
            <a:off x="5993992" y="1821932"/>
            <a:ext cx="5752328" cy="3891631"/>
          </a:xfrm>
        </p:spPr>
        <p:txBody>
          <a:bodyPr/>
          <a:lstStyle/>
          <a:p>
            <a:r>
              <a:rPr lang="en-US" dirty="0"/>
              <a:t>Add picture(s) and resize as needed</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hasCustomPrompt="1"/>
          </p:nvPr>
        </p:nvSpPr>
        <p:spPr>
          <a:xfrm>
            <a:off x="182880" y="274320"/>
            <a:ext cx="8961120" cy="731520"/>
          </a:xfrm>
        </p:spPr>
        <p:txBody>
          <a:bodyPr/>
          <a:lstStyle/>
          <a:p>
            <a:r>
              <a:rPr lang="en-US" dirty="0"/>
              <a:t>Additional Resources</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6" name="Text Placeholder 9">
            <a:extLst>
              <a:ext uri="{FF2B5EF4-FFF2-40B4-BE49-F238E27FC236}">
                <a16:creationId xmlns:a16="http://schemas.microsoft.com/office/drawing/2014/main" id="{61782A40-4D1A-070B-7D74-55282CAF2A49}"/>
              </a:ext>
            </a:extLst>
          </p:cNvPr>
          <p:cNvSpPr>
            <a:spLocks noGrp="1"/>
          </p:cNvSpPr>
          <p:nvPr>
            <p:ph type="body" sz="quarter" idx="24" hasCustomPrompt="1"/>
          </p:nvPr>
        </p:nvSpPr>
        <p:spPr>
          <a:xfrm>
            <a:off x="445680" y="1821932"/>
            <a:ext cx="5283975" cy="3891631"/>
          </a:xfrm>
          <a:prstGeom prst="rect">
            <a:avLst/>
          </a:prstGeom>
        </p:spPr>
        <p:txBody>
          <a:bodyPr>
            <a:normAutofit/>
          </a:bodyPr>
          <a:lstStyle>
            <a:lvl1pPr marL="0" indent="0">
              <a:buNone/>
              <a:defRPr sz="1600" b="0">
                <a:solidFill>
                  <a:schemeClr val="bg1"/>
                </a:solidFill>
                <a:latin typeface="+mn-lt"/>
              </a:defRPr>
            </a:lvl1pPr>
          </a:lstStyle>
          <a:p>
            <a:pPr lvl="0"/>
            <a:r>
              <a:rPr lang="en-US" dirty="0"/>
              <a:t>Text and links go here. </a:t>
            </a:r>
          </a:p>
          <a:p>
            <a:pPr lvl="0"/>
            <a:r>
              <a:rPr lang="en-US" dirty="0"/>
              <a:t>Adjust the font sizes for text and links as needed. </a:t>
            </a:r>
          </a:p>
        </p:txBody>
      </p:sp>
    </p:spTree>
    <p:extLst>
      <p:ext uri="{BB962C8B-B14F-4D97-AF65-F5344CB8AC3E}">
        <p14:creationId xmlns:p14="http://schemas.microsoft.com/office/powerpoint/2010/main" val="420992520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ources - One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gradFill>
            <a:gsLst>
              <a:gs pos="50000">
                <a:srgbClr val="1A0E3B"/>
              </a:gs>
              <a:gs pos="100000">
                <a:srgbClr val="1A0E3B">
                  <a:alpha val="49471"/>
                </a:srgbClr>
              </a:gs>
              <a:gs pos="0">
                <a:srgbClr val="1A0E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hasCustomPrompt="1"/>
          </p:nvPr>
        </p:nvSpPr>
        <p:spPr>
          <a:xfrm>
            <a:off x="5993992" y="1821932"/>
            <a:ext cx="5752328" cy="3891631"/>
          </a:xfrm>
        </p:spPr>
        <p:txBody>
          <a:bodyPr/>
          <a:lstStyle/>
          <a:p>
            <a:r>
              <a:rPr lang="en-US" dirty="0"/>
              <a:t>Add picture(s) and resize as needed</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hasCustomPrompt="1"/>
          </p:nvPr>
        </p:nvSpPr>
        <p:spPr>
          <a:xfrm>
            <a:off x="182880" y="274320"/>
            <a:ext cx="8961120" cy="731520"/>
          </a:xfrm>
        </p:spPr>
        <p:txBody>
          <a:bodyPr/>
          <a:lstStyle/>
          <a:p>
            <a:r>
              <a:rPr lang="en-US" dirty="0"/>
              <a:t>Additional Resources</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6" name="Text Placeholder 9">
            <a:extLst>
              <a:ext uri="{FF2B5EF4-FFF2-40B4-BE49-F238E27FC236}">
                <a16:creationId xmlns:a16="http://schemas.microsoft.com/office/drawing/2014/main" id="{61782A40-4D1A-070B-7D74-55282CAF2A49}"/>
              </a:ext>
            </a:extLst>
          </p:cNvPr>
          <p:cNvSpPr>
            <a:spLocks noGrp="1"/>
          </p:cNvSpPr>
          <p:nvPr>
            <p:ph type="body" sz="quarter" idx="24" hasCustomPrompt="1"/>
          </p:nvPr>
        </p:nvSpPr>
        <p:spPr>
          <a:xfrm>
            <a:off x="445680" y="1821932"/>
            <a:ext cx="5283975" cy="3891631"/>
          </a:xfrm>
          <a:prstGeom prst="rect">
            <a:avLst/>
          </a:prstGeom>
        </p:spPr>
        <p:txBody>
          <a:bodyPr>
            <a:normAutofit/>
          </a:bodyPr>
          <a:lstStyle>
            <a:lvl1pPr marL="0" indent="0">
              <a:buNone/>
              <a:defRPr sz="1600" b="0">
                <a:solidFill>
                  <a:schemeClr val="bg1"/>
                </a:solidFill>
                <a:latin typeface="+mn-lt"/>
              </a:defRPr>
            </a:lvl1pPr>
          </a:lstStyle>
          <a:p>
            <a:pPr lvl="0"/>
            <a:r>
              <a:rPr lang="en-US" dirty="0"/>
              <a:t>Text and links go here. </a:t>
            </a:r>
          </a:p>
          <a:p>
            <a:pPr lvl="0"/>
            <a:r>
              <a:rPr lang="en-US" dirty="0"/>
              <a:t>Adjust the font sizes for text and links as needed. </a:t>
            </a:r>
          </a:p>
        </p:txBody>
      </p:sp>
    </p:spTree>
    <p:extLst>
      <p:ext uri="{BB962C8B-B14F-4D97-AF65-F5344CB8AC3E}">
        <p14:creationId xmlns:p14="http://schemas.microsoft.com/office/powerpoint/2010/main" val="330300866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6" name="Title Placeholder 29">
            <a:extLst>
              <a:ext uri="{FF2B5EF4-FFF2-40B4-BE49-F238E27FC236}">
                <a16:creationId xmlns:a16="http://schemas.microsoft.com/office/drawing/2014/main" id="{A64F36A5-FABB-B22B-F16D-B1657E6E016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38" name="Text Placeholder 1">
            <a:extLst>
              <a:ext uri="{FF2B5EF4-FFF2-40B4-BE49-F238E27FC236}">
                <a16:creationId xmlns:a16="http://schemas.microsoft.com/office/drawing/2014/main" id="{730785F7-2517-16B5-18A8-45087D88D858}"/>
              </a:ext>
            </a:extLst>
          </p:cNvPr>
          <p:cNvSpPr>
            <a:spLocks noGrp="1"/>
          </p:cNvSpPr>
          <p:nvPr>
            <p:ph idx="1"/>
          </p:nvPr>
        </p:nvSpPr>
        <p:spPr>
          <a:xfrm>
            <a:off x="566928" y="1828800"/>
            <a:ext cx="11055096" cy="4352544"/>
          </a:xfrm>
          <a:prstGeom prst="rect">
            <a:avLst/>
          </a:prstGeom>
        </p:spPr>
        <p:txBody>
          <a:bodyPr vert="horz" lIns="91440" tIns="45720" rIns="91440" bIns="45720" rtlCol="0">
            <a:normAutofit/>
          </a:bodyPr>
          <a:lstStyle>
            <a:lvl1pPr>
              <a:defRPr>
                <a:latin typeface="Tw Cen MT" panose="020B0602020104020603" pitchFamily="34" charset="77"/>
              </a:defRPr>
            </a:lvl1pPr>
            <a:lvl2pPr>
              <a:defRPr>
                <a:latin typeface="Tw Cen MT" panose="020B0602020104020603" pitchFamily="34" charset="77"/>
              </a:defRPr>
            </a:lvl2pPr>
            <a:lvl3pPr>
              <a:defRPr>
                <a:latin typeface="Tw Cen MT" panose="020B0602020104020603" pitchFamily="34" charset="77"/>
              </a:defRPr>
            </a:lvl3pPr>
            <a:lvl4pPr>
              <a:defRPr>
                <a:latin typeface="Tw Cen MT" panose="020B0602020104020603" pitchFamily="34" charset="77"/>
              </a:defRPr>
            </a:lvl4pPr>
            <a:lvl5pPr>
              <a:defRPr>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Slide Number Placeholder 38">
            <a:extLst>
              <a:ext uri="{FF2B5EF4-FFF2-40B4-BE49-F238E27FC236}">
                <a16:creationId xmlns:a16="http://schemas.microsoft.com/office/drawing/2014/main" id="{E54FD907-A588-45B0-0FCE-82DA97A9DD83}"/>
              </a:ext>
            </a:extLst>
          </p:cNvPr>
          <p:cNvSpPr>
            <a:spLocks noGrp="1"/>
          </p:cNvSpPr>
          <p:nvPr>
            <p:ph type="sldNum" sz="quarter" idx="10"/>
          </p:nvPr>
        </p:nvSpPr>
        <p:spPr/>
        <p:txBody>
          <a:bodyPr/>
          <a:lstStyle/>
          <a:p>
            <a:fld id="{1A6E953D-3282-1E4C-8C54-CEE05A75726F}" type="slidenum">
              <a:rPr lang="en-US" smtClean="0"/>
              <a:pPr/>
              <a:t>‹#›</a:t>
            </a:fld>
            <a:endParaRPr lang="en-US"/>
          </a:p>
        </p:txBody>
      </p:sp>
    </p:spTree>
    <p:extLst>
      <p:ext uri="{BB962C8B-B14F-4D97-AF65-F5344CB8AC3E}">
        <p14:creationId xmlns:p14="http://schemas.microsoft.com/office/powerpoint/2010/main" val="37266258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isc Design Elements">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B82745-38A8-BFB2-E409-EAAEA54EBC81}"/>
              </a:ext>
            </a:extLst>
          </p:cNvPr>
          <p:cNvSpPr>
            <a:spLocks noGrp="1"/>
          </p:cNvSpPr>
          <p:nvPr>
            <p:ph type="subTitle" idx="1" hasCustomPrompt="1"/>
          </p:nvPr>
        </p:nvSpPr>
        <p:spPr>
          <a:xfrm>
            <a:off x="1637223" y="1470206"/>
            <a:ext cx="3255411" cy="572859"/>
          </a:xfrm>
          <a:prstGeom prst="rect">
            <a:avLst/>
          </a:prstGeom>
        </p:spPr>
        <p:txBody>
          <a:bodyPr>
            <a:normAutofit/>
          </a:bodyPr>
          <a:lstStyle>
            <a:lvl1pPr marL="0" indent="0" algn="l">
              <a:buNone/>
              <a:defRPr sz="16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 can use this component to highlight topics</a:t>
            </a:r>
          </a:p>
        </p:txBody>
      </p:sp>
      <p:sp>
        <p:nvSpPr>
          <p:cNvPr id="4" name="Slide Number Placeholder 3">
            <a:extLst>
              <a:ext uri="{FF2B5EF4-FFF2-40B4-BE49-F238E27FC236}">
                <a16:creationId xmlns:a16="http://schemas.microsoft.com/office/drawing/2014/main" id="{7C9E4194-BBCC-2F5B-3945-CF952ED58CF0}"/>
              </a:ext>
            </a:extLst>
          </p:cNvPr>
          <p:cNvSpPr>
            <a:spLocks noGrp="1"/>
          </p:cNvSpPr>
          <p:nvPr>
            <p:ph type="sldNum" sz="quarter" idx="10"/>
          </p:nvPr>
        </p:nvSpPr>
        <p:spPr/>
        <p:txBody>
          <a:bodyPr/>
          <a:lstStyle/>
          <a:p>
            <a:fld id="{1A6E953D-3282-1E4C-8C54-CEE05A75726F}" type="slidenum">
              <a:rPr lang="en-US" smtClean="0"/>
              <a:t>‹#›</a:t>
            </a:fld>
            <a:endParaRPr lang="en-US" dirty="0"/>
          </a:p>
        </p:txBody>
      </p:sp>
      <p:sp>
        <p:nvSpPr>
          <p:cNvPr id="5" name="Rectangle 4">
            <a:extLst>
              <a:ext uri="{FF2B5EF4-FFF2-40B4-BE49-F238E27FC236}">
                <a16:creationId xmlns:a16="http://schemas.microsoft.com/office/drawing/2014/main" id="{D895D34E-C03B-7EC9-A288-7ACE0EE568E5}"/>
              </a:ext>
            </a:extLst>
          </p:cNvPr>
          <p:cNvSpPr/>
          <p:nvPr userDrawn="1"/>
        </p:nvSpPr>
        <p:spPr>
          <a:xfrm>
            <a:off x="746743" y="1262412"/>
            <a:ext cx="4362137" cy="1283998"/>
          </a:xfrm>
          <a:prstGeom prst="rect">
            <a:avLst/>
          </a:prstGeom>
          <a:noFill/>
          <a:ln>
            <a:solidFill>
              <a:srgbClr val="148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D1CF66-1C33-8D9E-1A7E-CFC901D1D593}"/>
              </a:ext>
            </a:extLst>
          </p:cNvPr>
          <p:cNvPicPr>
            <a:picLocks noChangeAspect="1"/>
          </p:cNvPicPr>
          <p:nvPr userDrawn="1"/>
        </p:nvPicPr>
        <p:blipFill>
          <a:blip r:embed="rId2"/>
          <a:stretch>
            <a:fillRect/>
          </a:stretch>
        </p:blipFill>
        <p:spPr>
          <a:xfrm>
            <a:off x="158750" y="1235715"/>
            <a:ext cx="1318031" cy="1325563"/>
          </a:xfrm>
          <a:prstGeom prst="rect">
            <a:avLst/>
          </a:prstGeom>
        </p:spPr>
      </p:pic>
      <p:pic>
        <p:nvPicPr>
          <p:cNvPr id="7" name="Picture 6">
            <a:extLst>
              <a:ext uri="{FF2B5EF4-FFF2-40B4-BE49-F238E27FC236}">
                <a16:creationId xmlns:a16="http://schemas.microsoft.com/office/drawing/2014/main" id="{72B731E8-2C24-CB9C-59CB-71934F4A8C38}"/>
              </a:ext>
            </a:extLst>
          </p:cNvPr>
          <p:cNvPicPr>
            <a:picLocks noChangeAspect="1"/>
          </p:cNvPicPr>
          <p:nvPr userDrawn="1"/>
        </p:nvPicPr>
        <p:blipFill>
          <a:blip r:embed="rId3">
            <a:alphaModFix amt="52000"/>
          </a:blip>
          <a:stretch>
            <a:fillRect/>
          </a:stretch>
        </p:blipFill>
        <p:spPr>
          <a:xfrm>
            <a:off x="5549471" y="977898"/>
            <a:ext cx="5733535" cy="5733535"/>
          </a:xfrm>
          <a:prstGeom prst="rect">
            <a:avLst/>
          </a:prstGeom>
        </p:spPr>
      </p:pic>
      <p:pic>
        <p:nvPicPr>
          <p:cNvPr id="10" name="Picture 9">
            <a:extLst>
              <a:ext uri="{FF2B5EF4-FFF2-40B4-BE49-F238E27FC236}">
                <a16:creationId xmlns:a16="http://schemas.microsoft.com/office/drawing/2014/main" id="{9B9A94A9-DE59-CFAE-E31C-6ADE08D9AB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9797" y="3581993"/>
            <a:ext cx="682752" cy="682752"/>
          </a:xfrm>
          <a:prstGeom prst="rect">
            <a:avLst/>
          </a:prstGeom>
        </p:spPr>
      </p:pic>
      <p:pic>
        <p:nvPicPr>
          <p:cNvPr id="13" name="Picture 12">
            <a:extLst>
              <a:ext uri="{FF2B5EF4-FFF2-40B4-BE49-F238E27FC236}">
                <a16:creationId xmlns:a16="http://schemas.microsoft.com/office/drawing/2014/main" id="{769478EC-D849-BE62-F9BF-4BB187C5E44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2863" y="4439304"/>
            <a:ext cx="652528" cy="682752"/>
          </a:xfrm>
          <a:prstGeom prst="rect">
            <a:avLst/>
          </a:prstGeom>
        </p:spPr>
      </p:pic>
      <p:pic>
        <p:nvPicPr>
          <p:cNvPr id="17" name="Picture 16">
            <a:extLst>
              <a:ext uri="{FF2B5EF4-FFF2-40B4-BE49-F238E27FC236}">
                <a16:creationId xmlns:a16="http://schemas.microsoft.com/office/drawing/2014/main" id="{98FAA6FE-4D22-D36E-80F2-9E9F6D5F3B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3023" y="5282452"/>
            <a:ext cx="682752" cy="682752"/>
          </a:xfrm>
          <a:prstGeom prst="rect">
            <a:avLst/>
          </a:prstGeom>
        </p:spPr>
      </p:pic>
      <p:sp>
        <p:nvSpPr>
          <p:cNvPr id="23" name="Text Placeholder 2">
            <a:extLst>
              <a:ext uri="{FF2B5EF4-FFF2-40B4-BE49-F238E27FC236}">
                <a16:creationId xmlns:a16="http://schemas.microsoft.com/office/drawing/2014/main" id="{8628488C-0DE9-389F-369C-307C673596E8}"/>
              </a:ext>
            </a:extLst>
          </p:cNvPr>
          <p:cNvSpPr>
            <a:spLocks noGrp="1"/>
          </p:cNvSpPr>
          <p:nvPr>
            <p:ph idx="11" hasCustomPrompt="1"/>
          </p:nvPr>
        </p:nvSpPr>
        <p:spPr>
          <a:xfrm>
            <a:off x="1641535" y="2064806"/>
            <a:ext cx="3255411" cy="308245"/>
          </a:xfrm>
          <a:prstGeom prst="rect">
            <a:avLst/>
          </a:prstGeom>
        </p:spPr>
        <p:txBody>
          <a:bodyPr vert="horz" lIns="91440" tIns="45720" rIns="91440" bIns="45720" rtlCol="0">
            <a:noAutofit/>
          </a:bodyPr>
          <a:lstStyle>
            <a:lvl1pPr marL="0" indent="0">
              <a:buNone/>
              <a:defRPr sz="1300">
                <a:latin typeface="+mn-lt"/>
              </a:defRPr>
            </a:lvl1pPr>
          </a:lstStyle>
          <a:p>
            <a:pPr lvl="0"/>
            <a:r>
              <a:rPr lang="en-US" dirty="0"/>
              <a:t>You can put a supporting sentence here</a:t>
            </a:r>
          </a:p>
        </p:txBody>
      </p:sp>
      <p:sp>
        <p:nvSpPr>
          <p:cNvPr id="24" name="Text Placeholder 2">
            <a:extLst>
              <a:ext uri="{FF2B5EF4-FFF2-40B4-BE49-F238E27FC236}">
                <a16:creationId xmlns:a16="http://schemas.microsoft.com/office/drawing/2014/main" id="{475806F9-3F2B-8676-78A9-40E3512B6660}"/>
              </a:ext>
            </a:extLst>
          </p:cNvPr>
          <p:cNvSpPr>
            <a:spLocks noGrp="1"/>
          </p:cNvSpPr>
          <p:nvPr>
            <p:ph idx="12" hasCustomPrompt="1"/>
          </p:nvPr>
        </p:nvSpPr>
        <p:spPr>
          <a:xfrm>
            <a:off x="1107600" y="3832475"/>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5" name="Text Placeholder 2">
            <a:extLst>
              <a:ext uri="{FF2B5EF4-FFF2-40B4-BE49-F238E27FC236}">
                <a16:creationId xmlns:a16="http://schemas.microsoft.com/office/drawing/2014/main" id="{7BD67960-C00D-5337-4A07-23EABF23ECE6}"/>
              </a:ext>
            </a:extLst>
          </p:cNvPr>
          <p:cNvSpPr>
            <a:spLocks noGrp="1"/>
          </p:cNvSpPr>
          <p:nvPr>
            <p:ph idx="13" hasCustomPrompt="1"/>
          </p:nvPr>
        </p:nvSpPr>
        <p:spPr>
          <a:xfrm>
            <a:off x="1107600" y="4671273"/>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6" name="Text Placeholder 2">
            <a:extLst>
              <a:ext uri="{FF2B5EF4-FFF2-40B4-BE49-F238E27FC236}">
                <a16:creationId xmlns:a16="http://schemas.microsoft.com/office/drawing/2014/main" id="{6E199E2C-418E-E67E-101D-5BD7614DD982}"/>
              </a:ext>
            </a:extLst>
          </p:cNvPr>
          <p:cNvSpPr>
            <a:spLocks noGrp="1"/>
          </p:cNvSpPr>
          <p:nvPr>
            <p:ph idx="14" hasCustomPrompt="1"/>
          </p:nvPr>
        </p:nvSpPr>
        <p:spPr>
          <a:xfrm>
            <a:off x="1107600" y="5521500"/>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 name="Title 1">
            <a:extLst>
              <a:ext uri="{FF2B5EF4-FFF2-40B4-BE49-F238E27FC236}">
                <a16:creationId xmlns:a16="http://schemas.microsoft.com/office/drawing/2014/main" id="{D9760F67-530F-518C-56A8-16D360F1ABAE}"/>
              </a:ext>
            </a:extLst>
          </p:cNvPr>
          <p:cNvSpPr>
            <a:spLocks noGrp="1"/>
          </p:cNvSpPr>
          <p:nvPr>
            <p:ph type="title" hasCustomPrompt="1"/>
          </p:nvPr>
        </p:nvSpPr>
        <p:spPr/>
        <p:txBody>
          <a:bodyPr/>
          <a:lstStyle/>
          <a:p>
            <a:r>
              <a:rPr lang="en-US" dirty="0" err="1"/>
              <a:t>Misc</a:t>
            </a:r>
            <a:r>
              <a:rPr lang="en-US" dirty="0"/>
              <a:t> Design Elements</a:t>
            </a:r>
          </a:p>
        </p:txBody>
      </p:sp>
      <p:sp>
        <p:nvSpPr>
          <p:cNvPr id="8" name="Picture Placeholder 41">
            <a:extLst>
              <a:ext uri="{FF2B5EF4-FFF2-40B4-BE49-F238E27FC236}">
                <a16:creationId xmlns:a16="http://schemas.microsoft.com/office/drawing/2014/main" id="{32C6AC3A-DE0D-0A55-5148-4DB7D1CB2196}"/>
              </a:ext>
            </a:extLst>
          </p:cNvPr>
          <p:cNvSpPr>
            <a:spLocks noGrp="1"/>
          </p:cNvSpPr>
          <p:nvPr>
            <p:ph type="pic" sz="quarter" idx="16"/>
          </p:nvPr>
        </p:nvSpPr>
        <p:spPr>
          <a:xfrm>
            <a:off x="5789840" y="1218267"/>
            <a:ext cx="5252796" cy="5252796"/>
          </a:xfrm>
          <a:prstGeom prst="ellipse">
            <a:avLst/>
          </a:prstGeom>
          <a:solidFill>
            <a:schemeClr val="bg2"/>
          </a:solidFill>
        </p:spPr>
        <p:txBody>
          <a:bodyPr/>
          <a:lstStyle/>
          <a:p>
            <a:endParaRPr lang="en-US" dirty="0"/>
          </a:p>
        </p:txBody>
      </p:sp>
      <p:sp>
        <p:nvSpPr>
          <p:cNvPr id="15" name="Picture Placeholder 41">
            <a:extLst>
              <a:ext uri="{FF2B5EF4-FFF2-40B4-BE49-F238E27FC236}">
                <a16:creationId xmlns:a16="http://schemas.microsoft.com/office/drawing/2014/main" id="{0CB7D10B-B2A2-1890-3728-6BF9101FD6FC}"/>
              </a:ext>
            </a:extLst>
          </p:cNvPr>
          <p:cNvSpPr>
            <a:spLocks noGrp="1"/>
          </p:cNvSpPr>
          <p:nvPr>
            <p:ph type="pic" sz="quarter" idx="17"/>
          </p:nvPr>
        </p:nvSpPr>
        <p:spPr>
          <a:xfrm>
            <a:off x="249192" y="1329923"/>
            <a:ext cx="1137146" cy="1137146"/>
          </a:xfrm>
          <a:prstGeom prst="ellipse">
            <a:avLst/>
          </a:prstGeom>
          <a:solidFill>
            <a:schemeClr val="bg2"/>
          </a:solidFill>
        </p:spPr>
        <p:txBody>
          <a:bodyPr/>
          <a:lstStyle>
            <a:lvl1pPr marL="0" indent="0">
              <a:buNone/>
              <a:defRPr sz="1400">
                <a:latin typeface="+mn-lt"/>
              </a:defRPr>
            </a:lvl1pPr>
          </a:lstStyle>
          <a:p>
            <a:endParaRPr lang="en-US" dirty="0"/>
          </a:p>
        </p:txBody>
      </p:sp>
      <p:sp>
        <p:nvSpPr>
          <p:cNvPr id="20" name="Text Placeholder 19">
            <a:extLst>
              <a:ext uri="{FF2B5EF4-FFF2-40B4-BE49-F238E27FC236}">
                <a16:creationId xmlns:a16="http://schemas.microsoft.com/office/drawing/2014/main" id="{88F71FFB-7799-BB47-3610-18B74A0546A2}"/>
              </a:ext>
            </a:extLst>
          </p:cNvPr>
          <p:cNvSpPr>
            <a:spLocks noGrp="1"/>
          </p:cNvSpPr>
          <p:nvPr>
            <p:ph type="body" sz="quarter" idx="18" hasCustomPrompt="1"/>
          </p:nvPr>
        </p:nvSpPr>
        <p:spPr>
          <a:xfrm>
            <a:off x="390802" y="2709489"/>
            <a:ext cx="4702242" cy="594502"/>
          </a:xfrm>
          <a:prstGeom prst="rect">
            <a:avLst/>
          </a:prstGeom>
        </p:spPr>
        <p:txBody>
          <a:bodyPr/>
          <a:lstStyle>
            <a:lvl1pPr marL="0" indent="0">
              <a:buNone/>
              <a:defRPr sz="1100">
                <a:latin typeface="+mn-lt"/>
              </a:defRPr>
            </a:lvl1pPr>
          </a:lstStyle>
          <a:p>
            <a:pPr lvl="0"/>
            <a:r>
              <a:rPr lang="en-US" dirty="0"/>
              <a:t>*Image in a circle: </a:t>
            </a:r>
            <a:br>
              <a:rPr lang="en-US" dirty="0"/>
            </a:br>
            <a:r>
              <a:rPr lang="en-US" dirty="0"/>
              <a:t>Use the Shapes dropdown to select a circle. Draw a circle. In the Shape Fill Dropdown, select the image you would like to fill the circle.  </a:t>
            </a:r>
          </a:p>
          <a:p>
            <a:pPr lvl="0"/>
            <a:endParaRPr lang="en-US" dirty="0"/>
          </a:p>
        </p:txBody>
      </p:sp>
      <p:sp>
        <p:nvSpPr>
          <p:cNvPr id="29" name="Text Placeholder 28">
            <a:extLst>
              <a:ext uri="{FF2B5EF4-FFF2-40B4-BE49-F238E27FC236}">
                <a16:creationId xmlns:a16="http://schemas.microsoft.com/office/drawing/2014/main" id="{DDE935B4-523D-644E-5940-C19E09BF49E2}"/>
              </a:ext>
            </a:extLst>
          </p:cNvPr>
          <p:cNvSpPr>
            <a:spLocks noGrp="1"/>
          </p:cNvSpPr>
          <p:nvPr>
            <p:ph type="body" sz="quarter" idx="19" hasCustomPrompt="1"/>
          </p:nvPr>
        </p:nvSpPr>
        <p:spPr>
          <a:xfrm>
            <a:off x="254594" y="3680188"/>
            <a:ext cx="641021" cy="523875"/>
          </a:xfrm>
          <a:prstGeom prst="rect">
            <a:avLst/>
          </a:prstGeom>
        </p:spPr>
        <p:txBody>
          <a:bodyPr/>
          <a:lstStyle>
            <a:lvl1pPr marL="0" indent="0" algn="ctr">
              <a:buNone/>
              <a:defRPr sz="3600" b="1">
                <a:solidFill>
                  <a:schemeClr val="bg1"/>
                </a:solidFill>
                <a:latin typeface="+mn-lt"/>
              </a:defRPr>
            </a:lvl1pPr>
          </a:lstStyle>
          <a:p>
            <a:pPr lvl="0"/>
            <a:r>
              <a:rPr lang="en-US" dirty="0"/>
              <a:t>1</a:t>
            </a:r>
          </a:p>
        </p:txBody>
      </p:sp>
      <p:sp>
        <p:nvSpPr>
          <p:cNvPr id="31" name="Text Placeholder 28">
            <a:extLst>
              <a:ext uri="{FF2B5EF4-FFF2-40B4-BE49-F238E27FC236}">
                <a16:creationId xmlns:a16="http://schemas.microsoft.com/office/drawing/2014/main" id="{C22A05FD-F5BA-C955-5D63-98F7942C2D65}"/>
              </a:ext>
            </a:extLst>
          </p:cNvPr>
          <p:cNvSpPr>
            <a:spLocks noGrp="1"/>
          </p:cNvSpPr>
          <p:nvPr>
            <p:ph type="body" sz="quarter" idx="20" hasCustomPrompt="1"/>
          </p:nvPr>
        </p:nvSpPr>
        <p:spPr>
          <a:xfrm>
            <a:off x="243088" y="4512546"/>
            <a:ext cx="622303" cy="523875"/>
          </a:xfrm>
          <a:prstGeom prst="rect">
            <a:avLst/>
          </a:prstGeom>
        </p:spPr>
        <p:txBody>
          <a:bodyPr/>
          <a:lstStyle>
            <a:lvl1pPr marL="0" indent="0" algn="ctr">
              <a:buNone/>
              <a:defRPr sz="3600" b="1">
                <a:solidFill>
                  <a:schemeClr val="bg1"/>
                </a:solidFill>
                <a:latin typeface="+mn-lt"/>
              </a:defRPr>
            </a:lvl1pPr>
          </a:lstStyle>
          <a:p>
            <a:pPr lvl="0"/>
            <a:r>
              <a:rPr lang="en-US" dirty="0"/>
              <a:t>2</a:t>
            </a:r>
          </a:p>
        </p:txBody>
      </p:sp>
      <p:sp>
        <p:nvSpPr>
          <p:cNvPr id="33" name="Text Placeholder 28">
            <a:extLst>
              <a:ext uri="{FF2B5EF4-FFF2-40B4-BE49-F238E27FC236}">
                <a16:creationId xmlns:a16="http://schemas.microsoft.com/office/drawing/2014/main" id="{AA777F43-E036-62C0-CC16-E12375C7A15D}"/>
              </a:ext>
            </a:extLst>
          </p:cNvPr>
          <p:cNvSpPr>
            <a:spLocks noGrp="1"/>
          </p:cNvSpPr>
          <p:nvPr>
            <p:ph type="body" sz="quarter" idx="21" hasCustomPrompt="1"/>
          </p:nvPr>
        </p:nvSpPr>
        <p:spPr>
          <a:xfrm>
            <a:off x="248266" y="5368087"/>
            <a:ext cx="652528" cy="523875"/>
          </a:xfrm>
          <a:prstGeom prst="rect">
            <a:avLst/>
          </a:prstGeom>
        </p:spPr>
        <p:txBody>
          <a:bodyPr/>
          <a:lstStyle>
            <a:lvl1pPr marL="0" indent="0" algn="ctr">
              <a:buNone/>
              <a:defRPr sz="3600" b="1">
                <a:solidFill>
                  <a:schemeClr val="bg1"/>
                </a:solidFill>
                <a:latin typeface="+mn-lt"/>
              </a:defRPr>
            </a:lvl1pPr>
          </a:lstStyle>
          <a:p>
            <a:pPr lvl="0"/>
            <a:r>
              <a:rPr lang="en-US" dirty="0"/>
              <a:t>3</a:t>
            </a:r>
          </a:p>
        </p:txBody>
      </p:sp>
    </p:spTree>
    <p:extLst>
      <p:ext uri="{BB962C8B-B14F-4D97-AF65-F5344CB8AC3E}">
        <p14:creationId xmlns:p14="http://schemas.microsoft.com/office/powerpoint/2010/main" val="1145017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F227-66B3-A342-9E53-88890F24DB3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73AC68-3B2F-5924-17A1-3F668AE63B51}"/>
              </a:ext>
            </a:extLst>
          </p:cNvPr>
          <p:cNvSpPr>
            <a:spLocks noGrp="1"/>
          </p:cNvSpPr>
          <p:nvPr>
            <p:ph type="sldNum" sz="quarter" idx="10"/>
          </p:nvPr>
        </p:nvSpPr>
        <p:spPr/>
        <p:txBody>
          <a:bodyPr/>
          <a:lstStyle/>
          <a:p>
            <a:fld id="{A41E8D75-F094-0240-9387-CF71E5CB02FE}" type="slidenum">
              <a:rPr lang="en-US" smtClean="0"/>
              <a:pPr/>
              <a:t>‹#›</a:t>
            </a:fld>
            <a:endParaRPr lang="en-US"/>
          </a:p>
        </p:txBody>
      </p:sp>
      <p:sp>
        <p:nvSpPr>
          <p:cNvPr id="6" name="Text Placeholder 8">
            <a:extLst>
              <a:ext uri="{FF2B5EF4-FFF2-40B4-BE49-F238E27FC236}">
                <a16:creationId xmlns:a16="http://schemas.microsoft.com/office/drawing/2014/main" id="{8C7622DB-D5EA-105F-3640-0AE2222341B8}"/>
              </a:ext>
            </a:extLst>
          </p:cNvPr>
          <p:cNvSpPr>
            <a:spLocks noGrp="1"/>
          </p:cNvSpPr>
          <p:nvPr>
            <p:ph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176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61F4331-ADD1-30AD-79A2-D0E79E646FA2}"/>
              </a:ext>
            </a:extLst>
          </p:cNvPr>
          <p:cNvSpPr>
            <a:spLocks noGrp="1"/>
          </p:cNvSpPr>
          <p:nvPr>
            <p:ph type="sldNum" sz="quarter" idx="10"/>
          </p:nvPr>
        </p:nvSpPr>
        <p:spPr/>
        <p:txBody>
          <a:bodyPr/>
          <a:lstStyle/>
          <a:p>
            <a:fld id="{A41E8D75-F094-0240-9387-CF71E5CB02FE}" type="slidenum">
              <a:rPr lang="en-US" smtClean="0"/>
              <a:t>‹#›</a:t>
            </a:fld>
            <a:endParaRPr lang="en-US"/>
          </a:p>
        </p:txBody>
      </p:sp>
      <p:sp>
        <p:nvSpPr>
          <p:cNvPr id="3" name="Text Placeholder 2">
            <a:extLst>
              <a:ext uri="{FF2B5EF4-FFF2-40B4-BE49-F238E27FC236}">
                <a16:creationId xmlns:a16="http://schemas.microsoft.com/office/drawing/2014/main" id="{C5BC42CC-45D6-D99A-5355-51A447E25058}"/>
              </a:ext>
            </a:extLst>
          </p:cNvPr>
          <p:cNvSpPr>
            <a:spLocks noGrp="1"/>
          </p:cNvSpPr>
          <p:nvPr>
            <p:ph type="body" sz="quarter" idx="11" hasCustomPrompt="1"/>
          </p:nvPr>
        </p:nvSpPr>
        <p:spPr>
          <a:xfrm>
            <a:off x="585787" y="3532187"/>
            <a:ext cx="10987087" cy="1734861"/>
          </a:xfrm>
          <a:prstGeom prst="rect">
            <a:avLst/>
          </a:prstGeom>
        </p:spPr>
        <p:txBody>
          <a:bodyPr>
            <a:normAutofit/>
          </a:bodyPr>
          <a:lstStyle>
            <a:lvl1pPr>
              <a:defRPr sz="1800"/>
            </a:lvl1pPr>
          </a:lstStyle>
          <a:p>
            <a:pPr lvl="0"/>
            <a:r>
              <a:rPr lang="en-US" dirty="0"/>
              <a:t>It’s important to help readers see your text by providing adequate color contrast of the words they are trying to read. </a:t>
            </a:r>
            <a:br>
              <a:rPr lang="en-US" dirty="0"/>
            </a:br>
            <a:br>
              <a:rPr lang="en-US" dirty="0"/>
            </a:br>
            <a:r>
              <a:rPr lang="en-US" dirty="0"/>
              <a:t>***To Change the background image or background color of a slide, right click on the slide and select Format Background. On the right hand side of your PowerPoint window, select Picture of Texture Fill. Select your image. </a:t>
            </a:r>
          </a:p>
        </p:txBody>
      </p:sp>
      <p:sp>
        <p:nvSpPr>
          <p:cNvPr id="8" name="Text Placeholder 7">
            <a:extLst>
              <a:ext uri="{FF2B5EF4-FFF2-40B4-BE49-F238E27FC236}">
                <a16:creationId xmlns:a16="http://schemas.microsoft.com/office/drawing/2014/main" id="{8039D532-3BEA-BA30-BE9B-E5F7C9807A5B}"/>
              </a:ext>
            </a:extLst>
          </p:cNvPr>
          <p:cNvSpPr>
            <a:spLocks noGrp="1"/>
          </p:cNvSpPr>
          <p:nvPr>
            <p:ph type="body" sz="quarter" idx="12" hasCustomPrompt="1"/>
          </p:nvPr>
        </p:nvSpPr>
        <p:spPr>
          <a:xfrm>
            <a:off x="585787" y="2855856"/>
            <a:ext cx="11020426" cy="414337"/>
          </a:xfrm>
          <a:prstGeom prst="rect">
            <a:avLst/>
          </a:prstGeom>
        </p:spPr>
        <p:txBody>
          <a:bodyPr>
            <a:normAutofit/>
          </a:bodyPr>
          <a:lstStyle>
            <a:lvl1pPr>
              <a:defRPr sz="2400" b="1"/>
            </a:lvl1pPr>
          </a:lstStyle>
          <a:p>
            <a:r>
              <a:rPr lang="en-US" dirty="0"/>
              <a:t>Use a rectangle with a background color behind this text block.</a:t>
            </a:r>
          </a:p>
        </p:txBody>
      </p:sp>
      <p:sp>
        <p:nvSpPr>
          <p:cNvPr id="9" name="Title 8">
            <a:extLst>
              <a:ext uri="{FF2B5EF4-FFF2-40B4-BE49-F238E27FC236}">
                <a16:creationId xmlns:a16="http://schemas.microsoft.com/office/drawing/2014/main" id="{45C1187B-2AD3-53E2-9542-2C5DA25ED426}"/>
              </a:ext>
            </a:extLst>
          </p:cNvPr>
          <p:cNvSpPr>
            <a:spLocks noGrp="1"/>
          </p:cNvSpPr>
          <p:nvPr>
            <p:ph type="title"/>
          </p:nvPr>
        </p:nvSpPr>
        <p:spPr>
          <a:xfrm>
            <a:off x="580669" y="2104917"/>
            <a:ext cx="11025544" cy="68897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14276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23409704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21210394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71645338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83129126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75803827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108217774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78073726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56290672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53140494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267886692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6" name="Title Placeholder 29">
            <a:extLst>
              <a:ext uri="{FF2B5EF4-FFF2-40B4-BE49-F238E27FC236}">
                <a16:creationId xmlns:a16="http://schemas.microsoft.com/office/drawing/2014/main" id="{A64F36A5-FABB-B22B-F16D-B1657E6E016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38" name="Text Placeholder 1">
            <a:extLst>
              <a:ext uri="{FF2B5EF4-FFF2-40B4-BE49-F238E27FC236}">
                <a16:creationId xmlns:a16="http://schemas.microsoft.com/office/drawing/2014/main" id="{730785F7-2517-16B5-18A8-45087D88D858}"/>
              </a:ext>
            </a:extLst>
          </p:cNvPr>
          <p:cNvSpPr>
            <a:spLocks noGrp="1"/>
          </p:cNvSpPr>
          <p:nvPr>
            <p:ph idx="1"/>
          </p:nvPr>
        </p:nvSpPr>
        <p:spPr>
          <a:xfrm>
            <a:off x="568960" y="1825625"/>
            <a:ext cx="11054080" cy="4351338"/>
          </a:xfrm>
          <a:prstGeom prst="rect">
            <a:avLst/>
          </a:prstGeom>
        </p:spPr>
        <p:txBody>
          <a:bodyPr vert="horz" lIns="91440" tIns="45720" rIns="91440" bIns="45720" rtlCol="0">
            <a:normAutofit/>
          </a:bodyPr>
          <a:lstStyle>
            <a:lvl1pPr>
              <a:defRPr>
                <a:latin typeface="Tw Cen MT" panose="020B0602020104020603" pitchFamily="34" charset="77"/>
              </a:defRPr>
            </a:lvl1pPr>
            <a:lvl2pPr>
              <a:defRPr>
                <a:latin typeface="Tw Cen MT" panose="020B0602020104020603" pitchFamily="34" charset="77"/>
              </a:defRPr>
            </a:lvl2pPr>
            <a:lvl3pPr>
              <a:defRPr>
                <a:latin typeface="Tw Cen MT" panose="020B0602020104020603" pitchFamily="34" charset="77"/>
              </a:defRPr>
            </a:lvl3pPr>
            <a:lvl4pPr>
              <a:defRPr>
                <a:latin typeface="Tw Cen MT" panose="020B0602020104020603" pitchFamily="34" charset="77"/>
              </a:defRPr>
            </a:lvl4pPr>
            <a:lvl5pPr>
              <a:defRPr>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Slide Number Placeholder 38">
            <a:extLst>
              <a:ext uri="{FF2B5EF4-FFF2-40B4-BE49-F238E27FC236}">
                <a16:creationId xmlns:a16="http://schemas.microsoft.com/office/drawing/2014/main" id="{E54FD907-A588-45B0-0FCE-82DA97A9DD83}"/>
              </a:ext>
            </a:extLst>
          </p:cNvPr>
          <p:cNvSpPr>
            <a:spLocks noGrp="1"/>
          </p:cNvSpPr>
          <p:nvPr>
            <p:ph type="sldNum" sz="quarter" idx="10"/>
          </p:nvPr>
        </p:nvSpPr>
        <p:spPr/>
        <p:txBody>
          <a:bodyPr/>
          <a:lstStyle/>
          <a:p>
            <a:fld id="{1A6E953D-3282-1E4C-8C54-CEE05A75726F}" type="slidenum">
              <a:rPr lang="en-US" smtClean="0"/>
              <a:pPr/>
              <a:t>‹#›</a:t>
            </a:fld>
            <a:endParaRPr lang="en-US"/>
          </a:p>
        </p:txBody>
      </p:sp>
    </p:spTree>
    <p:extLst>
      <p:ext uri="{BB962C8B-B14F-4D97-AF65-F5344CB8AC3E}">
        <p14:creationId xmlns:p14="http://schemas.microsoft.com/office/powerpoint/2010/main" val="723711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Misc Design Elements">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B82745-38A8-BFB2-E409-EAAEA54EBC81}"/>
              </a:ext>
            </a:extLst>
          </p:cNvPr>
          <p:cNvSpPr>
            <a:spLocks noGrp="1"/>
          </p:cNvSpPr>
          <p:nvPr>
            <p:ph type="subTitle" idx="1" hasCustomPrompt="1"/>
          </p:nvPr>
        </p:nvSpPr>
        <p:spPr>
          <a:xfrm>
            <a:off x="1637223" y="1470206"/>
            <a:ext cx="3255411" cy="572859"/>
          </a:xfrm>
          <a:prstGeom prst="rect">
            <a:avLst/>
          </a:prstGeom>
        </p:spPr>
        <p:txBody>
          <a:bodyPr>
            <a:normAutofit/>
          </a:bodyPr>
          <a:lstStyle>
            <a:lvl1pPr marL="0" indent="0" algn="l">
              <a:buNone/>
              <a:defRPr sz="16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 can use this component to highlight topics</a:t>
            </a:r>
          </a:p>
        </p:txBody>
      </p:sp>
      <p:sp>
        <p:nvSpPr>
          <p:cNvPr id="4" name="Slide Number Placeholder 3">
            <a:extLst>
              <a:ext uri="{FF2B5EF4-FFF2-40B4-BE49-F238E27FC236}">
                <a16:creationId xmlns:a16="http://schemas.microsoft.com/office/drawing/2014/main" id="{7C9E4194-BBCC-2F5B-3945-CF952ED58CF0}"/>
              </a:ext>
            </a:extLst>
          </p:cNvPr>
          <p:cNvSpPr>
            <a:spLocks noGrp="1"/>
          </p:cNvSpPr>
          <p:nvPr>
            <p:ph type="sldNum" sz="quarter" idx="10"/>
          </p:nvPr>
        </p:nvSpPr>
        <p:spPr/>
        <p:txBody>
          <a:bodyPr/>
          <a:lstStyle/>
          <a:p>
            <a:fld id="{1A6E953D-3282-1E4C-8C54-CEE05A75726F}" type="slidenum">
              <a:rPr lang="en-US" smtClean="0"/>
              <a:t>‹#›</a:t>
            </a:fld>
            <a:endParaRPr lang="en-US" dirty="0"/>
          </a:p>
        </p:txBody>
      </p:sp>
      <p:sp>
        <p:nvSpPr>
          <p:cNvPr id="5" name="Rectangle 4">
            <a:extLst>
              <a:ext uri="{FF2B5EF4-FFF2-40B4-BE49-F238E27FC236}">
                <a16:creationId xmlns:a16="http://schemas.microsoft.com/office/drawing/2014/main" id="{D895D34E-C03B-7EC9-A288-7ACE0EE568E5}"/>
              </a:ext>
            </a:extLst>
          </p:cNvPr>
          <p:cNvSpPr/>
          <p:nvPr userDrawn="1"/>
        </p:nvSpPr>
        <p:spPr>
          <a:xfrm>
            <a:off x="746743" y="1262412"/>
            <a:ext cx="4362137" cy="1283998"/>
          </a:xfrm>
          <a:prstGeom prst="rect">
            <a:avLst/>
          </a:prstGeom>
          <a:noFill/>
          <a:ln>
            <a:solidFill>
              <a:srgbClr val="148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D1CF66-1C33-8D9E-1A7E-CFC901D1D593}"/>
              </a:ext>
            </a:extLst>
          </p:cNvPr>
          <p:cNvPicPr>
            <a:picLocks noChangeAspect="1"/>
          </p:cNvPicPr>
          <p:nvPr userDrawn="1"/>
        </p:nvPicPr>
        <p:blipFill>
          <a:blip r:embed="rId2"/>
          <a:stretch>
            <a:fillRect/>
          </a:stretch>
        </p:blipFill>
        <p:spPr>
          <a:xfrm>
            <a:off x="158750" y="1235715"/>
            <a:ext cx="1318031" cy="1325563"/>
          </a:xfrm>
          <a:prstGeom prst="rect">
            <a:avLst/>
          </a:prstGeom>
        </p:spPr>
      </p:pic>
      <p:pic>
        <p:nvPicPr>
          <p:cNvPr id="7" name="Picture 6">
            <a:extLst>
              <a:ext uri="{FF2B5EF4-FFF2-40B4-BE49-F238E27FC236}">
                <a16:creationId xmlns:a16="http://schemas.microsoft.com/office/drawing/2014/main" id="{72B731E8-2C24-CB9C-59CB-71934F4A8C38}"/>
              </a:ext>
            </a:extLst>
          </p:cNvPr>
          <p:cNvPicPr>
            <a:picLocks noChangeAspect="1"/>
          </p:cNvPicPr>
          <p:nvPr userDrawn="1"/>
        </p:nvPicPr>
        <p:blipFill>
          <a:blip r:embed="rId3">
            <a:alphaModFix amt="52000"/>
          </a:blip>
          <a:stretch>
            <a:fillRect/>
          </a:stretch>
        </p:blipFill>
        <p:spPr>
          <a:xfrm>
            <a:off x="5549471" y="977898"/>
            <a:ext cx="5733535" cy="5733535"/>
          </a:xfrm>
          <a:prstGeom prst="rect">
            <a:avLst/>
          </a:prstGeom>
        </p:spPr>
      </p:pic>
      <p:pic>
        <p:nvPicPr>
          <p:cNvPr id="10" name="Picture 9">
            <a:extLst>
              <a:ext uri="{FF2B5EF4-FFF2-40B4-BE49-F238E27FC236}">
                <a16:creationId xmlns:a16="http://schemas.microsoft.com/office/drawing/2014/main" id="{9B9A94A9-DE59-CFAE-E31C-6ADE08D9AB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9797" y="3581993"/>
            <a:ext cx="682752" cy="682752"/>
          </a:xfrm>
          <a:prstGeom prst="rect">
            <a:avLst/>
          </a:prstGeom>
        </p:spPr>
      </p:pic>
      <p:pic>
        <p:nvPicPr>
          <p:cNvPr id="13" name="Picture 12">
            <a:extLst>
              <a:ext uri="{FF2B5EF4-FFF2-40B4-BE49-F238E27FC236}">
                <a16:creationId xmlns:a16="http://schemas.microsoft.com/office/drawing/2014/main" id="{769478EC-D849-BE62-F9BF-4BB187C5E44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2863" y="4439304"/>
            <a:ext cx="652528" cy="682752"/>
          </a:xfrm>
          <a:prstGeom prst="rect">
            <a:avLst/>
          </a:prstGeom>
        </p:spPr>
      </p:pic>
      <p:pic>
        <p:nvPicPr>
          <p:cNvPr id="17" name="Picture 16">
            <a:extLst>
              <a:ext uri="{FF2B5EF4-FFF2-40B4-BE49-F238E27FC236}">
                <a16:creationId xmlns:a16="http://schemas.microsoft.com/office/drawing/2014/main" id="{98FAA6FE-4D22-D36E-80F2-9E9F6D5F3B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3023" y="5282452"/>
            <a:ext cx="682752" cy="682752"/>
          </a:xfrm>
          <a:prstGeom prst="rect">
            <a:avLst/>
          </a:prstGeom>
        </p:spPr>
      </p:pic>
      <p:sp>
        <p:nvSpPr>
          <p:cNvPr id="23" name="Text Placeholder 2">
            <a:extLst>
              <a:ext uri="{FF2B5EF4-FFF2-40B4-BE49-F238E27FC236}">
                <a16:creationId xmlns:a16="http://schemas.microsoft.com/office/drawing/2014/main" id="{8628488C-0DE9-389F-369C-307C673596E8}"/>
              </a:ext>
            </a:extLst>
          </p:cNvPr>
          <p:cNvSpPr>
            <a:spLocks noGrp="1"/>
          </p:cNvSpPr>
          <p:nvPr>
            <p:ph idx="11" hasCustomPrompt="1"/>
          </p:nvPr>
        </p:nvSpPr>
        <p:spPr>
          <a:xfrm>
            <a:off x="1641535" y="2064806"/>
            <a:ext cx="3255411" cy="308245"/>
          </a:xfrm>
          <a:prstGeom prst="rect">
            <a:avLst/>
          </a:prstGeom>
        </p:spPr>
        <p:txBody>
          <a:bodyPr vert="horz" lIns="91440" tIns="45720" rIns="91440" bIns="45720" rtlCol="0">
            <a:noAutofit/>
          </a:bodyPr>
          <a:lstStyle>
            <a:lvl1pPr marL="0" indent="0">
              <a:buNone/>
              <a:defRPr sz="1300">
                <a:latin typeface="+mn-lt"/>
              </a:defRPr>
            </a:lvl1pPr>
          </a:lstStyle>
          <a:p>
            <a:pPr lvl="0"/>
            <a:r>
              <a:rPr lang="en-US" dirty="0"/>
              <a:t>You can put a supporting sentence here</a:t>
            </a:r>
          </a:p>
        </p:txBody>
      </p:sp>
      <p:sp>
        <p:nvSpPr>
          <p:cNvPr id="24" name="Text Placeholder 2">
            <a:extLst>
              <a:ext uri="{FF2B5EF4-FFF2-40B4-BE49-F238E27FC236}">
                <a16:creationId xmlns:a16="http://schemas.microsoft.com/office/drawing/2014/main" id="{475806F9-3F2B-8676-78A9-40E3512B6660}"/>
              </a:ext>
            </a:extLst>
          </p:cNvPr>
          <p:cNvSpPr>
            <a:spLocks noGrp="1"/>
          </p:cNvSpPr>
          <p:nvPr>
            <p:ph idx="12" hasCustomPrompt="1"/>
          </p:nvPr>
        </p:nvSpPr>
        <p:spPr>
          <a:xfrm>
            <a:off x="1107600" y="3832475"/>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5" name="Text Placeholder 2">
            <a:extLst>
              <a:ext uri="{FF2B5EF4-FFF2-40B4-BE49-F238E27FC236}">
                <a16:creationId xmlns:a16="http://schemas.microsoft.com/office/drawing/2014/main" id="{7BD67960-C00D-5337-4A07-23EABF23ECE6}"/>
              </a:ext>
            </a:extLst>
          </p:cNvPr>
          <p:cNvSpPr>
            <a:spLocks noGrp="1"/>
          </p:cNvSpPr>
          <p:nvPr>
            <p:ph idx="13" hasCustomPrompt="1"/>
          </p:nvPr>
        </p:nvSpPr>
        <p:spPr>
          <a:xfrm>
            <a:off x="1107600" y="4671273"/>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6" name="Text Placeholder 2">
            <a:extLst>
              <a:ext uri="{FF2B5EF4-FFF2-40B4-BE49-F238E27FC236}">
                <a16:creationId xmlns:a16="http://schemas.microsoft.com/office/drawing/2014/main" id="{6E199E2C-418E-E67E-101D-5BD7614DD982}"/>
              </a:ext>
            </a:extLst>
          </p:cNvPr>
          <p:cNvSpPr>
            <a:spLocks noGrp="1"/>
          </p:cNvSpPr>
          <p:nvPr>
            <p:ph idx="14" hasCustomPrompt="1"/>
          </p:nvPr>
        </p:nvSpPr>
        <p:spPr>
          <a:xfrm>
            <a:off x="1107600" y="5521500"/>
            <a:ext cx="4001279" cy="443699"/>
          </a:xfrm>
          <a:prstGeom prst="rect">
            <a:avLst/>
          </a:prstGeom>
        </p:spPr>
        <p:txBody>
          <a:bodyPr vert="horz" lIns="91440" tIns="45720" rIns="91440" bIns="45720" rtlCol="0">
            <a:noAutofit/>
          </a:bodyPr>
          <a:lstStyle>
            <a:lvl1pPr marL="0" indent="0">
              <a:buNone/>
              <a:defRPr sz="1600" b="1">
                <a:latin typeface="+mn-lt"/>
              </a:defRPr>
            </a:lvl1pPr>
          </a:lstStyle>
          <a:p>
            <a:pPr lvl="0"/>
            <a:r>
              <a:rPr lang="en-US" dirty="0"/>
              <a:t>Put a customized numbered list here</a:t>
            </a:r>
          </a:p>
        </p:txBody>
      </p:sp>
      <p:sp>
        <p:nvSpPr>
          <p:cNvPr id="2" name="Title 1">
            <a:extLst>
              <a:ext uri="{FF2B5EF4-FFF2-40B4-BE49-F238E27FC236}">
                <a16:creationId xmlns:a16="http://schemas.microsoft.com/office/drawing/2014/main" id="{D9760F67-530F-518C-56A8-16D360F1ABAE}"/>
              </a:ext>
            </a:extLst>
          </p:cNvPr>
          <p:cNvSpPr>
            <a:spLocks noGrp="1"/>
          </p:cNvSpPr>
          <p:nvPr>
            <p:ph type="title" hasCustomPrompt="1"/>
          </p:nvPr>
        </p:nvSpPr>
        <p:spPr/>
        <p:txBody>
          <a:bodyPr/>
          <a:lstStyle/>
          <a:p>
            <a:r>
              <a:rPr lang="en-US" dirty="0" err="1"/>
              <a:t>Misc</a:t>
            </a:r>
            <a:r>
              <a:rPr lang="en-US" dirty="0"/>
              <a:t> Design Elements</a:t>
            </a:r>
          </a:p>
        </p:txBody>
      </p:sp>
      <p:sp>
        <p:nvSpPr>
          <p:cNvPr id="8" name="Picture Placeholder 41">
            <a:extLst>
              <a:ext uri="{FF2B5EF4-FFF2-40B4-BE49-F238E27FC236}">
                <a16:creationId xmlns:a16="http://schemas.microsoft.com/office/drawing/2014/main" id="{32C6AC3A-DE0D-0A55-5148-4DB7D1CB2196}"/>
              </a:ext>
            </a:extLst>
          </p:cNvPr>
          <p:cNvSpPr>
            <a:spLocks noGrp="1"/>
          </p:cNvSpPr>
          <p:nvPr>
            <p:ph type="pic" sz="quarter" idx="16"/>
          </p:nvPr>
        </p:nvSpPr>
        <p:spPr>
          <a:xfrm>
            <a:off x="5789840" y="1218267"/>
            <a:ext cx="5252796" cy="5252796"/>
          </a:xfrm>
          <a:prstGeom prst="ellipse">
            <a:avLst/>
          </a:prstGeom>
          <a:solidFill>
            <a:schemeClr val="bg2"/>
          </a:solidFill>
        </p:spPr>
        <p:txBody>
          <a:bodyPr/>
          <a:lstStyle/>
          <a:p>
            <a:endParaRPr lang="en-US" dirty="0"/>
          </a:p>
        </p:txBody>
      </p:sp>
      <p:sp>
        <p:nvSpPr>
          <p:cNvPr id="15" name="Picture Placeholder 41">
            <a:extLst>
              <a:ext uri="{FF2B5EF4-FFF2-40B4-BE49-F238E27FC236}">
                <a16:creationId xmlns:a16="http://schemas.microsoft.com/office/drawing/2014/main" id="{0CB7D10B-B2A2-1890-3728-6BF9101FD6FC}"/>
              </a:ext>
            </a:extLst>
          </p:cNvPr>
          <p:cNvSpPr>
            <a:spLocks noGrp="1"/>
          </p:cNvSpPr>
          <p:nvPr>
            <p:ph type="pic" sz="quarter" idx="17"/>
          </p:nvPr>
        </p:nvSpPr>
        <p:spPr>
          <a:xfrm>
            <a:off x="249192" y="1329923"/>
            <a:ext cx="1137146" cy="1137146"/>
          </a:xfrm>
          <a:prstGeom prst="ellipse">
            <a:avLst/>
          </a:prstGeom>
          <a:solidFill>
            <a:schemeClr val="bg2"/>
          </a:solidFill>
        </p:spPr>
        <p:txBody>
          <a:bodyPr/>
          <a:lstStyle>
            <a:lvl1pPr marL="0" indent="0">
              <a:buNone/>
              <a:defRPr sz="1400">
                <a:latin typeface="+mn-lt"/>
              </a:defRPr>
            </a:lvl1pPr>
          </a:lstStyle>
          <a:p>
            <a:endParaRPr lang="en-US" dirty="0"/>
          </a:p>
        </p:txBody>
      </p:sp>
      <p:sp>
        <p:nvSpPr>
          <p:cNvPr id="20" name="Text Placeholder 19">
            <a:extLst>
              <a:ext uri="{FF2B5EF4-FFF2-40B4-BE49-F238E27FC236}">
                <a16:creationId xmlns:a16="http://schemas.microsoft.com/office/drawing/2014/main" id="{88F71FFB-7799-BB47-3610-18B74A0546A2}"/>
              </a:ext>
            </a:extLst>
          </p:cNvPr>
          <p:cNvSpPr>
            <a:spLocks noGrp="1"/>
          </p:cNvSpPr>
          <p:nvPr>
            <p:ph type="body" sz="quarter" idx="18" hasCustomPrompt="1"/>
          </p:nvPr>
        </p:nvSpPr>
        <p:spPr>
          <a:xfrm>
            <a:off x="390802" y="2709489"/>
            <a:ext cx="4702242" cy="594502"/>
          </a:xfrm>
          <a:prstGeom prst="rect">
            <a:avLst/>
          </a:prstGeom>
        </p:spPr>
        <p:txBody>
          <a:bodyPr/>
          <a:lstStyle>
            <a:lvl1pPr marL="0" indent="0">
              <a:buNone/>
              <a:defRPr sz="1100">
                <a:latin typeface="+mn-lt"/>
              </a:defRPr>
            </a:lvl1pPr>
          </a:lstStyle>
          <a:p>
            <a:pPr lvl="0"/>
            <a:r>
              <a:rPr lang="en-US" dirty="0"/>
              <a:t>*Image in a circle: </a:t>
            </a:r>
            <a:br>
              <a:rPr lang="en-US" dirty="0"/>
            </a:br>
            <a:r>
              <a:rPr lang="en-US" dirty="0"/>
              <a:t>Use the Shapes dropdown to select a circle. Draw a circle. In the Shape Fill Dropdown, select the image you would like to fill the circle.  </a:t>
            </a:r>
          </a:p>
          <a:p>
            <a:pPr lvl="0"/>
            <a:endParaRPr lang="en-US" dirty="0"/>
          </a:p>
        </p:txBody>
      </p:sp>
      <p:sp>
        <p:nvSpPr>
          <p:cNvPr id="29" name="Text Placeholder 28">
            <a:extLst>
              <a:ext uri="{FF2B5EF4-FFF2-40B4-BE49-F238E27FC236}">
                <a16:creationId xmlns:a16="http://schemas.microsoft.com/office/drawing/2014/main" id="{DDE935B4-523D-644E-5940-C19E09BF49E2}"/>
              </a:ext>
            </a:extLst>
          </p:cNvPr>
          <p:cNvSpPr>
            <a:spLocks noGrp="1"/>
          </p:cNvSpPr>
          <p:nvPr>
            <p:ph type="body" sz="quarter" idx="19" hasCustomPrompt="1"/>
          </p:nvPr>
        </p:nvSpPr>
        <p:spPr>
          <a:xfrm>
            <a:off x="254594" y="3680188"/>
            <a:ext cx="641021" cy="523875"/>
          </a:xfrm>
          <a:prstGeom prst="rect">
            <a:avLst/>
          </a:prstGeom>
        </p:spPr>
        <p:txBody>
          <a:bodyPr/>
          <a:lstStyle>
            <a:lvl1pPr marL="0" indent="0" algn="ctr">
              <a:buNone/>
              <a:defRPr sz="3600" b="1">
                <a:solidFill>
                  <a:schemeClr val="bg1"/>
                </a:solidFill>
                <a:latin typeface="+mn-lt"/>
              </a:defRPr>
            </a:lvl1pPr>
          </a:lstStyle>
          <a:p>
            <a:pPr lvl="0"/>
            <a:r>
              <a:rPr lang="en-US" dirty="0"/>
              <a:t>1</a:t>
            </a:r>
          </a:p>
        </p:txBody>
      </p:sp>
      <p:sp>
        <p:nvSpPr>
          <p:cNvPr id="31" name="Text Placeholder 28">
            <a:extLst>
              <a:ext uri="{FF2B5EF4-FFF2-40B4-BE49-F238E27FC236}">
                <a16:creationId xmlns:a16="http://schemas.microsoft.com/office/drawing/2014/main" id="{C22A05FD-F5BA-C955-5D63-98F7942C2D65}"/>
              </a:ext>
            </a:extLst>
          </p:cNvPr>
          <p:cNvSpPr>
            <a:spLocks noGrp="1"/>
          </p:cNvSpPr>
          <p:nvPr>
            <p:ph type="body" sz="quarter" idx="20" hasCustomPrompt="1"/>
          </p:nvPr>
        </p:nvSpPr>
        <p:spPr>
          <a:xfrm>
            <a:off x="243088" y="4512546"/>
            <a:ext cx="622303" cy="523875"/>
          </a:xfrm>
          <a:prstGeom prst="rect">
            <a:avLst/>
          </a:prstGeom>
        </p:spPr>
        <p:txBody>
          <a:bodyPr/>
          <a:lstStyle>
            <a:lvl1pPr marL="0" indent="0" algn="ctr">
              <a:buNone/>
              <a:defRPr sz="3600" b="1">
                <a:solidFill>
                  <a:schemeClr val="bg1"/>
                </a:solidFill>
                <a:latin typeface="+mn-lt"/>
              </a:defRPr>
            </a:lvl1pPr>
          </a:lstStyle>
          <a:p>
            <a:pPr lvl="0"/>
            <a:r>
              <a:rPr lang="en-US" dirty="0"/>
              <a:t>2</a:t>
            </a:r>
          </a:p>
        </p:txBody>
      </p:sp>
      <p:sp>
        <p:nvSpPr>
          <p:cNvPr id="33" name="Text Placeholder 28">
            <a:extLst>
              <a:ext uri="{FF2B5EF4-FFF2-40B4-BE49-F238E27FC236}">
                <a16:creationId xmlns:a16="http://schemas.microsoft.com/office/drawing/2014/main" id="{AA777F43-E036-62C0-CC16-E12375C7A15D}"/>
              </a:ext>
            </a:extLst>
          </p:cNvPr>
          <p:cNvSpPr>
            <a:spLocks noGrp="1"/>
          </p:cNvSpPr>
          <p:nvPr>
            <p:ph type="body" sz="quarter" idx="21" hasCustomPrompt="1"/>
          </p:nvPr>
        </p:nvSpPr>
        <p:spPr>
          <a:xfrm>
            <a:off x="248266" y="5368087"/>
            <a:ext cx="652528" cy="523875"/>
          </a:xfrm>
          <a:prstGeom prst="rect">
            <a:avLst/>
          </a:prstGeom>
        </p:spPr>
        <p:txBody>
          <a:bodyPr/>
          <a:lstStyle>
            <a:lvl1pPr marL="0" indent="0" algn="ctr">
              <a:buNone/>
              <a:defRPr sz="3600" b="1">
                <a:solidFill>
                  <a:schemeClr val="bg1"/>
                </a:solidFill>
                <a:latin typeface="+mn-lt"/>
              </a:defRPr>
            </a:lvl1pPr>
          </a:lstStyle>
          <a:p>
            <a:pPr lvl="0"/>
            <a:r>
              <a:rPr lang="en-US" dirty="0"/>
              <a:t>3</a:t>
            </a:r>
          </a:p>
        </p:txBody>
      </p:sp>
    </p:spTree>
    <p:extLst>
      <p:ext uri="{BB962C8B-B14F-4D97-AF65-F5344CB8AC3E}">
        <p14:creationId xmlns:p14="http://schemas.microsoft.com/office/powerpoint/2010/main" val="291778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75706211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F227-66B3-A342-9E53-88890F24DB3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73AC68-3B2F-5924-17A1-3F668AE63B51}"/>
              </a:ext>
            </a:extLst>
          </p:cNvPr>
          <p:cNvSpPr>
            <a:spLocks noGrp="1"/>
          </p:cNvSpPr>
          <p:nvPr>
            <p:ph type="sldNum" sz="quarter" idx="10"/>
          </p:nvPr>
        </p:nvSpPr>
        <p:spPr/>
        <p:txBody>
          <a:bodyPr/>
          <a:lstStyle/>
          <a:p>
            <a:fld id="{A41E8D75-F094-0240-9387-CF71E5CB02FE}" type="slidenum">
              <a:rPr lang="en-US" smtClean="0"/>
              <a:pPr/>
              <a:t>‹#›</a:t>
            </a:fld>
            <a:endParaRPr lang="en-US"/>
          </a:p>
        </p:txBody>
      </p:sp>
      <p:sp>
        <p:nvSpPr>
          <p:cNvPr id="6" name="Text Placeholder 8">
            <a:extLst>
              <a:ext uri="{FF2B5EF4-FFF2-40B4-BE49-F238E27FC236}">
                <a16:creationId xmlns:a16="http://schemas.microsoft.com/office/drawing/2014/main" id="{8C7622DB-D5EA-105F-3640-0AE2222341B8}"/>
              </a:ext>
            </a:extLst>
          </p:cNvPr>
          <p:cNvSpPr>
            <a:spLocks noGrp="1"/>
          </p:cNvSpPr>
          <p:nvPr>
            <p:ph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2856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gle Speaker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4816678" y="2575051"/>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GB"/>
              <a:t>Click to edit Master title style</a:t>
            </a:r>
            <a:endParaRPr lang="en-US"/>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4816678" y="3868171"/>
            <a:ext cx="5257569" cy="780157"/>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2122832" y="2272951"/>
            <a:ext cx="2389069" cy="2389069"/>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2311527" y="2450509"/>
            <a:ext cx="2011680" cy="2011680"/>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GB"/>
              <a:t>Click icon to add picture</a:t>
            </a:r>
            <a:endParaRPr lang="en-US" dirty="0"/>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4" name="Text Placeholder 14">
            <a:extLst>
              <a:ext uri="{FF2B5EF4-FFF2-40B4-BE49-F238E27FC236}">
                <a16:creationId xmlns:a16="http://schemas.microsoft.com/office/drawing/2014/main" id="{4C0EFE3C-FB24-791E-2606-82D3D88C0A54}"/>
              </a:ext>
            </a:extLst>
          </p:cNvPr>
          <p:cNvSpPr>
            <a:spLocks noGrp="1"/>
          </p:cNvSpPr>
          <p:nvPr>
            <p:ph type="body" sz="quarter" idx="19" hasCustomPrompt="1"/>
          </p:nvPr>
        </p:nvSpPr>
        <p:spPr>
          <a:xfrm>
            <a:off x="4816678" y="3059700"/>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32793438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Speak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D5DFC3-3EAA-CBF9-C8CB-6E7A711805DC}"/>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6">
            <a:extLst>
              <a:ext uri="{FF2B5EF4-FFF2-40B4-BE49-F238E27FC236}">
                <a16:creationId xmlns:a16="http://schemas.microsoft.com/office/drawing/2014/main" id="{5E3936D2-57A4-DF35-88EA-4C55A7E3263F}"/>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6" name="Picture Placeholder 11">
            <a:extLst>
              <a:ext uri="{FF2B5EF4-FFF2-40B4-BE49-F238E27FC236}">
                <a16:creationId xmlns:a16="http://schemas.microsoft.com/office/drawing/2014/main" id="{5A2ED33E-C230-F98E-57C0-3FA1B8745054}"/>
              </a:ext>
            </a:extLst>
          </p:cNvPr>
          <p:cNvSpPr>
            <a:spLocks noGrp="1"/>
          </p:cNvSpPr>
          <p:nvPr>
            <p:ph type="pic" sz="quarter" idx="19"/>
          </p:nvPr>
        </p:nvSpPr>
        <p:spPr>
          <a:xfrm>
            <a:off x="5993992" y="2016124"/>
            <a:ext cx="5752328" cy="3511125"/>
          </a:xfrm>
        </p:spPr>
        <p:txBody>
          <a:bodyPr/>
          <a:lstStyle/>
          <a:p>
            <a:r>
              <a:rPr lang="en-GB"/>
              <a:t>Click icon to add picture</a:t>
            </a:r>
            <a:endParaRPr lang="en-US"/>
          </a:p>
        </p:txBody>
      </p:sp>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01446" y="2034447"/>
            <a:ext cx="5257800"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GB"/>
              <a:t>Click to edit Master title style</a:t>
            </a:r>
            <a:endParaRPr lang="en-US"/>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01446" y="3319246"/>
            <a:ext cx="5257569" cy="220800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a:t>
            </a:r>
          </a:p>
        </p:txBody>
      </p:sp>
      <p:sp>
        <p:nvSpPr>
          <p:cNvPr id="3" name="Date Placeholder 11">
            <a:extLst>
              <a:ext uri="{FF2B5EF4-FFF2-40B4-BE49-F238E27FC236}">
                <a16:creationId xmlns:a16="http://schemas.microsoft.com/office/drawing/2014/main" id="{ECE14FFC-29A9-B385-9223-0C4762791A4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Text Placeholder 14">
            <a:extLst>
              <a:ext uri="{FF2B5EF4-FFF2-40B4-BE49-F238E27FC236}">
                <a16:creationId xmlns:a16="http://schemas.microsoft.com/office/drawing/2014/main" id="{82910D53-0EF7-5D0C-A4E8-40B33FD914A7}"/>
              </a:ext>
            </a:extLst>
          </p:cNvPr>
          <p:cNvSpPr>
            <a:spLocks noGrp="1"/>
          </p:cNvSpPr>
          <p:nvPr>
            <p:ph type="body" sz="quarter" idx="20" hasCustomPrompt="1"/>
          </p:nvPr>
        </p:nvSpPr>
        <p:spPr>
          <a:xfrm>
            <a:off x="501446" y="2519477"/>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170770155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Sp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GB"/>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GB"/>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3758500"/>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4975301"/>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a:stretch>
            <a:fillRect/>
          </a:stretch>
        </p:blipFill>
        <p:spPr>
          <a:xfrm>
            <a:off x="531965" y="1682102"/>
            <a:ext cx="1901697" cy="1901697"/>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670556" y="1832776"/>
            <a:ext cx="1601296" cy="1601296"/>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GB"/>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4202840"/>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9309834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ngle Speaker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692908"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GB"/>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35294" y="1248213"/>
            <a:ext cx="5252796" cy="5252796"/>
          </a:xfrm>
          <a:prstGeom prst="ellipse">
            <a:avLst/>
          </a:prstGeom>
          <a:solidFill>
            <a:schemeClr val="bg2"/>
          </a:solidFill>
        </p:spPr>
        <p:txBody>
          <a:bodyPr/>
          <a:lstStyle/>
          <a:p>
            <a:r>
              <a:rPr lang="en-GB"/>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519439" y="2186663"/>
            <a:ext cx="4432768"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0" name="Text Placeholder 26">
            <a:extLst>
              <a:ext uri="{FF2B5EF4-FFF2-40B4-BE49-F238E27FC236}">
                <a16:creationId xmlns:a16="http://schemas.microsoft.com/office/drawing/2014/main" id="{299657AC-0454-32B1-19B6-D9739FDEBFF3}"/>
              </a:ext>
            </a:extLst>
          </p:cNvPr>
          <p:cNvSpPr>
            <a:spLocks noGrp="1"/>
          </p:cNvSpPr>
          <p:nvPr>
            <p:ph type="body" sz="quarter" idx="14" hasCustomPrompt="1"/>
          </p:nvPr>
        </p:nvSpPr>
        <p:spPr>
          <a:xfrm>
            <a:off x="519439" y="3403464"/>
            <a:ext cx="4432572" cy="751983"/>
          </a:xfrm>
        </p:spPr>
        <p:txBody>
          <a:bodyPr>
            <a:noAutofit/>
          </a:bodyPr>
          <a:lstStyle>
            <a:lvl1pPr marL="0" indent="0">
              <a:buNone/>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2979926" y="6343639"/>
            <a:ext cx="3744290" cy="314739"/>
          </a:xfrm>
        </p:spPr>
        <p:txBody>
          <a:bodyPr>
            <a:noAutofit/>
          </a:bodyPr>
          <a:lstStyle>
            <a:lvl1pPr marL="0" indent="0" algn="r">
              <a:buNone/>
              <a:defRPr sz="1100"/>
            </a:lvl1pPr>
          </a:lstStyle>
          <a:p>
            <a:pPr lvl="0"/>
            <a:r>
              <a:rPr lang="en-US" dirty="0"/>
              <a:t>Image name and credit</a:t>
            </a:r>
          </a:p>
        </p:txBody>
      </p:sp>
      <p:sp>
        <p:nvSpPr>
          <p:cNvPr id="3" name="Text Placeholder 2">
            <a:extLst>
              <a:ext uri="{FF2B5EF4-FFF2-40B4-BE49-F238E27FC236}">
                <a16:creationId xmlns:a16="http://schemas.microsoft.com/office/drawing/2014/main" id="{75AADD87-F6C2-44A1-21A1-66B0B8497232}"/>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4" name="Date Placeholder 11">
            <a:extLst>
              <a:ext uri="{FF2B5EF4-FFF2-40B4-BE49-F238E27FC236}">
                <a16:creationId xmlns:a16="http://schemas.microsoft.com/office/drawing/2014/main" id="{0724D765-870E-0FB8-EB3A-F25DB6AA99B1}"/>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5" name="Text Placeholder 14">
            <a:extLst>
              <a:ext uri="{FF2B5EF4-FFF2-40B4-BE49-F238E27FC236}">
                <a16:creationId xmlns:a16="http://schemas.microsoft.com/office/drawing/2014/main" id="{ADA99AA8-265F-20B6-2D89-E58CF90E61EA}"/>
              </a:ext>
            </a:extLst>
          </p:cNvPr>
          <p:cNvSpPr>
            <a:spLocks noGrp="1"/>
          </p:cNvSpPr>
          <p:nvPr>
            <p:ph type="body" sz="quarter" idx="25" hasCustomPrompt="1"/>
          </p:nvPr>
        </p:nvSpPr>
        <p:spPr>
          <a:xfrm>
            <a:off x="519439" y="2631003"/>
            <a:ext cx="4432571"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21773953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GB"/>
              <a:t>Click to edit Master title style</a:t>
            </a:r>
            <a:endParaRPr lang="en-US"/>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GB"/>
              <a:t>Click icon to add picture</a:t>
            </a:r>
            <a:endParaRPr lang="en-US" dirty="0"/>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GB"/>
              <a:t>Click icon to add picture</a:t>
            </a:r>
            <a:endParaRPr lang="en-US" dirty="0"/>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98655180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GB"/>
              <a:t>Click to edit Master title style</a:t>
            </a:r>
            <a:endParaRPr lang="en-US"/>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254099697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GB"/>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GB"/>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GB"/>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GB"/>
              <a:t>Click icon to add picture</a:t>
            </a:r>
            <a:endParaRPr lang="en-US" dirty="0"/>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419661652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GB"/>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GB"/>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20815181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GB"/>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GB"/>
              <a:t>Click icon to add picture</a:t>
            </a:r>
            <a:endParaRPr lang="en-US"/>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GB"/>
              <a:t>Click to edit Master title style</a:t>
            </a:r>
            <a:endParaRPr lang="en-US"/>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GB"/>
              <a:t>Click icon to add picture</a:t>
            </a:r>
            <a:endParaRPr lang="en-US" dirty="0"/>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4155118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peakers 1">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15" name="Text Placeholder 14">
            <a:extLst>
              <a:ext uri="{FF2B5EF4-FFF2-40B4-BE49-F238E27FC236}">
                <a16:creationId xmlns:a16="http://schemas.microsoft.com/office/drawing/2014/main" id="{14743C02-D1A9-61B8-5288-7B67B34698E8}"/>
              </a:ext>
            </a:extLst>
          </p:cNvPr>
          <p:cNvSpPr>
            <a:spLocks noGrp="1"/>
          </p:cNvSpPr>
          <p:nvPr>
            <p:ph type="body" sz="quarter" idx="13" hasCustomPrompt="1"/>
          </p:nvPr>
        </p:nvSpPr>
        <p:spPr>
          <a:xfrm>
            <a:off x="558076"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307"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pic>
        <p:nvPicPr>
          <p:cNvPr id="36" name="Picture 35">
            <a:extLst>
              <a:ext uri="{FF2B5EF4-FFF2-40B4-BE49-F238E27FC236}">
                <a16:creationId xmlns:a16="http://schemas.microsoft.com/office/drawing/2014/main" id="{E66B702C-EB39-8F35-8A15-036855BD427B}"/>
              </a:ext>
            </a:extLst>
          </p:cNvPr>
          <p:cNvPicPr>
            <a:picLocks noChangeAspect="1"/>
          </p:cNvPicPr>
          <p:nvPr userDrawn="1"/>
        </p:nvPicPr>
        <p:blipFill>
          <a:blip r:embed="rId2"/>
          <a:stretch>
            <a:fillRect/>
          </a:stretch>
        </p:blipFill>
        <p:spPr>
          <a:xfrm>
            <a:off x="558077" y="1737361"/>
            <a:ext cx="1830017" cy="1830017"/>
          </a:xfrm>
          <a:prstGeom prst="rect">
            <a:avLst/>
          </a:prstGeom>
        </p:spPr>
      </p:pic>
      <p:sp>
        <p:nvSpPr>
          <p:cNvPr id="42" name="Picture Placeholder 41">
            <a:extLst>
              <a:ext uri="{FF2B5EF4-FFF2-40B4-BE49-F238E27FC236}">
                <a16:creationId xmlns:a16="http://schemas.microsoft.com/office/drawing/2014/main" id="{524326BC-307A-13D3-7142-CCF89EB2D9D1}"/>
              </a:ext>
            </a:extLst>
          </p:cNvPr>
          <p:cNvSpPr>
            <a:spLocks noGrp="1"/>
          </p:cNvSpPr>
          <p:nvPr userDrawn="1">
            <p:ph type="pic" sz="quarter" idx="16"/>
          </p:nvPr>
        </p:nvSpPr>
        <p:spPr>
          <a:xfrm>
            <a:off x="702615" y="1881899"/>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pic>
        <p:nvPicPr>
          <p:cNvPr id="2" name="Picture 1">
            <a:extLst>
              <a:ext uri="{FF2B5EF4-FFF2-40B4-BE49-F238E27FC236}">
                <a16:creationId xmlns:a16="http://schemas.microsoft.com/office/drawing/2014/main" id="{8B526279-B959-C623-C6F6-3DB61C8D2F34}"/>
              </a:ext>
            </a:extLst>
          </p:cNvPr>
          <p:cNvPicPr>
            <a:picLocks noChangeAspect="1"/>
          </p:cNvPicPr>
          <p:nvPr userDrawn="1"/>
        </p:nvPicPr>
        <p:blipFill>
          <a:blip r:embed="rId2"/>
          <a:stretch>
            <a:fillRect/>
          </a:stretch>
        </p:blipFill>
        <p:spPr>
          <a:xfrm>
            <a:off x="6345812" y="1737361"/>
            <a:ext cx="1830017" cy="1830017"/>
          </a:xfrm>
          <a:prstGeom prst="rect">
            <a:avLst/>
          </a:prstGeom>
        </p:spPr>
      </p:pic>
      <p:sp>
        <p:nvSpPr>
          <p:cNvPr id="3" name="Picture Placeholder 41">
            <a:extLst>
              <a:ext uri="{FF2B5EF4-FFF2-40B4-BE49-F238E27FC236}">
                <a16:creationId xmlns:a16="http://schemas.microsoft.com/office/drawing/2014/main" id="{ABE26489-8582-9DE8-D5DA-68BD1FDBA152}"/>
              </a:ext>
            </a:extLst>
          </p:cNvPr>
          <p:cNvSpPr>
            <a:spLocks noGrp="1"/>
          </p:cNvSpPr>
          <p:nvPr>
            <p:ph type="pic" sz="quarter" idx="17"/>
          </p:nvPr>
        </p:nvSpPr>
        <p:spPr>
          <a:xfrm>
            <a:off x="6492942" y="1888061"/>
            <a:ext cx="1540939" cy="1540939"/>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2000"/>
            </a:lvl1pPr>
          </a:lstStyle>
          <a:p>
            <a:r>
              <a:rPr lang="en-US"/>
              <a:t>Click icon to add picture</a:t>
            </a:r>
            <a:endParaRPr lang="en-US" dirty="0"/>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9">
            <a:extLst>
              <a:ext uri="{FF2B5EF4-FFF2-40B4-BE49-F238E27FC236}">
                <a16:creationId xmlns:a16="http://schemas.microsoft.com/office/drawing/2014/main" id="{74087B4A-D7A8-AF45-926C-2A294507EDFE}"/>
              </a:ext>
            </a:extLst>
          </p:cNvPr>
          <p:cNvSpPr>
            <a:spLocks noGrp="1"/>
          </p:cNvSpPr>
          <p:nvPr>
            <p:ph type="body" sz="quarter" idx="18" hasCustomPrompt="1"/>
          </p:nvPr>
        </p:nvSpPr>
        <p:spPr>
          <a:xfrm>
            <a:off x="6356989" y="3793917"/>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9" name="Text Placeholder 14">
            <a:extLst>
              <a:ext uri="{FF2B5EF4-FFF2-40B4-BE49-F238E27FC236}">
                <a16:creationId xmlns:a16="http://schemas.microsoft.com/office/drawing/2014/main" id="{5C0035E6-7161-7EC6-5CB2-B9CFCF00BDCF}"/>
              </a:ext>
            </a:extLst>
          </p:cNvPr>
          <p:cNvSpPr>
            <a:spLocks noGrp="1"/>
          </p:cNvSpPr>
          <p:nvPr>
            <p:ph type="body" sz="quarter" idx="19" hasCustomPrompt="1"/>
          </p:nvPr>
        </p:nvSpPr>
        <p:spPr>
          <a:xfrm>
            <a:off x="6356989" y="4217778"/>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1" name="Text Placeholder 26">
            <a:extLst>
              <a:ext uri="{FF2B5EF4-FFF2-40B4-BE49-F238E27FC236}">
                <a16:creationId xmlns:a16="http://schemas.microsoft.com/office/drawing/2014/main" id="{E4A52267-E001-2450-5FFB-EB041A8954B1}"/>
              </a:ext>
            </a:extLst>
          </p:cNvPr>
          <p:cNvSpPr>
            <a:spLocks noGrp="1"/>
          </p:cNvSpPr>
          <p:nvPr>
            <p:ph type="body" sz="quarter" idx="20" hasCustomPrompt="1"/>
          </p:nvPr>
        </p:nvSpPr>
        <p:spPr>
          <a:xfrm>
            <a:off x="6357220" y="4956378"/>
            <a:ext cx="5257569" cy="1021226"/>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Tree>
    <p:extLst>
      <p:ext uri="{BB962C8B-B14F-4D97-AF65-F5344CB8AC3E}">
        <p14:creationId xmlns:p14="http://schemas.microsoft.com/office/powerpoint/2010/main" val="3829887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sources - One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75117" y="1561966"/>
            <a:ext cx="11641765" cy="4404972"/>
          </a:xfrm>
          <a:prstGeom prst="rect">
            <a:avLst/>
          </a:prstGeom>
          <a:gradFill>
            <a:gsLst>
              <a:gs pos="50000">
                <a:srgbClr val="1A0E3B"/>
              </a:gs>
              <a:gs pos="100000">
                <a:srgbClr val="1A0E3B">
                  <a:alpha val="49471"/>
                </a:srgbClr>
              </a:gs>
              <a:gs pos="0">
                <a:srgbClr val="1A0E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hasCustomPrompt="1"/>
          </p:nvPr>
        </p:nvSpPr>
        <p:spPr>
          <a:xfrm>
            <a:off x="5993992" y="1821932"/>
            <a:ext cx="5752328" cy="3891631"/>
          </a:xfrm>
        </p:spPr>
        <p:txBody>
          <a:bodyPr/>
          <a:lstStyle/>
          <a:p>
            <a:r>
              <a:rPr lang="en-US" dirty="0"/>
              <a:t>Add picture(s) and resize as needed</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hasCustomPrompt="1"/>
          </p:nvPr>
        </p:nvSpPr>
        <p:spPr>
          <a:xfrm>
            <a:off x="182880" y="274320"/>
            <a:ext cx="8961120" cy="731520"/>
          </a:xfrm>
        </p:spPr>
        <p:txBody>
          <a:bodyPr/>
          <a:lstStyle/>
          <a:p>
            <a:r>
              <a:rPr lang="en-US" dirty="0"/>
              <a:t>Additional Resources</a:t>
            </a:r>
          </a:p>
        </p:txBody>
      </p:sp>
      <p:sp>
        <p:nvSpPr>
          <p:cNvPr id="49" name="Date Placeholder 11">
            <a:extLst>
              <a:ext uri="{FF2B5EF4-FFF2-40B4-BE49-F238E27FC236}">
                <a16:creationId xmlns:a16="http://schemas.microsoft.com/office/drawing/2014/main" id="{4EC173FA-8D82-360F-231A-3EB797ADAF50}"/>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6" name="Text Placeholder 9">
            <a:extLst>
              <a:ext uri="{FF2B5EF4-FFF2-40B4-BE49-F238E27FC236}">
                <a16:creationId xmlns:a16="http://schemas.microsoft.com/office/drawing/2014/main" id="{61782A40-4D1A-070B-7D74-55282CAF2A49}"/>
              </a:ext>
            </a:extLst>
          </p:cNvPr>
          <p:cNvSpPr>
            <a:spLocks noGrp="1"/>
          </p:cNvSpPr>
          <p:nvPr>
            <p:ph type="body" sz="quarter" idx="24" hasCustomPrompt="1"/>
          </p:nvPr>
        </p:nvSpPr>
        <p:spPr>
          <a:xfrm>
            <a:off x="445680" y="1821932"/>
            <a:ext cx="5283975" cy="3891631"/>
          </a:xfrm>
          <a:prstGeom prst="rect">
            <a:avLst/>
          </a:prstGeom>
        </p:spPr>
        <p:txBody>
          <a:bodyPr>
            <a:normAutofit/>
          </a:bodyPr>
          <a:lstStyle>
            <a:lvl1pPr marL="0" indent="0">
              <a:buNone/>
              <a:defRPr sz="1600" b="0">
                <a:solidFill>
                  <a:schemeClr val="bg1"/>
                </a:solidFill>
                <a:latin typeface="+mn-lt"/>
              </a:defRPr>
            </a:lvl1pPr>
          </a:lstStyle>
          <a:p>
            <a:pPr lvl="0"/>
            <a:r>
              <a:rPr lang="en-US" dirty="0"/>
              <a:t>Text and links go here. </a:t>
            </a:r>
          </a:p>
          <a:p>
            <a:pPr lvl="0"/>
            <a:r>
              <a:rPr lang="en-US" dirty="0"/>
              <a:t>Adjust the font sizes for text and links as needed. </a:t>
            </a:r>
          </a:p>
        </p:txBody>
      </p:sp>
    </p:spTree>
    <p:extLst>
      <p:ext uri="{BB962C8B-B14F-4D97-AF65-F5344CB8AC3E}">
        <p14:creationId xmlns:p14="http://schemas.microsoft.com/office/powerpoint/2010/main" val="224850640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peakers 2">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9E896B65-9248-3A87-A505-825201B752C9}"/>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0" name="Text Placeholder 2">
            <a:extLst>
              <a:ext uri="{FF2B5EF4-FFF2-40B4-BE49-F238E27FC236}">
                <a16:creationId xmlns:a16="http://schemas.microsoft.com/office/drawing/2014/main" id="{E3E9DE3B-9660-5322-5B72-E7047A0EFF05}"/>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0" name="Text Placeholder 9">
            <a:extLst>
              <a:ext uri="{FF2B5EF4-FFF2-40B4-BE49-F238E27FC236}">
                <a16:creationId xmlns:a16="http://schemas.microsoft.com/office/drawing/2014/main" id="{13D404F2-A46F-9525-2486-FB5F90353CF6}"/>
              </a:ext>
            </a:extLst>
          </p:cNvPr>
          <p:cNvSpPr>
            <a:spLocks noGrp="1"/>
          </p:cNvSpPr>
          <p:nvPr>
            <p:ph type="body" sz="quarter" idx="12" hasCustomPrompt="1"/>
          </p:nvPr>
        </p:nvSpPr>
        <p:spPr>
          <a:xfrm>
            <a:off x="558076"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23" name="Title 22">
            <a:extLst>
              <a:ext uri="{FF2B5EF4-FFF2-40B4-BE49-F238E27FC236}">
                <a16:creationId xmlns:a16="http://schemas.microsoft.com/office/drawing/2014/main" id="{6DAFE263-DA41-B8AF-50D0-D5EFEAA44758}"/>
              </a:ext>
            </a:extLst>
          </p:cNvPr>
          <p:cNvSpPr>
            <a:spLocks noGrp="1"/>
          </p:cNvSpPr>
          <p:nvPr>
            <p:ph type="title"/>
          </p:nvPr>
        </p:nvSpPr>
        <p:spPr/>
        <p:txBody>
          <a:bodyPr/>
          <a:lstStyle/>
          <a:p>
            <a:r>
              <a:rPr lang="en-US"/>
              <a:t>Click to edit Master title style</a:t>
            </a:r>
          </a:p>
        </p:txBody>
      </p:sp>
      <p:sp>
        <p:nvSpPr>
          <p:cNvPr id="27" name="Text Placeholder 26">
            <a:extLst>
              <a:ext uri="{FF2B5EF4-FFF2-40B4-BE49-F238E27FC236}">
                <a16:creationId xmlns:a16="http://schemas.microsoft.com/office/drawing/2014/main" id="{D5AC61CA-ABAF-2558-E4E6-0404E3FEEA51}"/>
              </a:ext>
            </a:extLst>
          </p:cNvPr>
          <p:cNvSpPr>
            <a:spLocks noGrp="1"/>
          </p:cNvSpPr>
          <p:nvPr>
            <p:ph type="body" sz="quarter" idx="14" hasCustomPrompt="1"/>
          </p:nvPr>
        </p:nvSpPr>
        <p:spPr>
          <a:xfrm>
            <a:off x="558076"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4" name="Text Placeholder 9">
            <a:extLst>
              <a:ext uri="{FF2B5EF4-FFF2-40B4-BE49-F238E27FC236}">
                <a16:creationId xmlns:a16="http://schemas.microsoft.com/office/drawing/2014/main" id="{E44F1480-CFAC-5AC9-8967-BF47F7B70B12}"/>
              </a:ext>
            </a:extLst>
          </p:cNvPr>
          <p:cNvSpPr>
            <a:spLocks noGrp="1"/>
          </p:cNvSpPr>
          <p:nvPr>
            <p:ph type="body" sz="quarter" idx="18" hasCustomPrompt="1"/>
          </p:nvPr>
        </p:nvSpPr>
        <p:spPr>
          <a:xfrm>
            <a:off x="6345812" y="2213283"/>
            <a:ext cx="5257800" cy="423861"/>
          </a:xfrm>
          <a:prstGeom prst="rect">
            <a:avLst/>
          </a:prstGeom>
        </p:spPr>
        <p:txBody>
          <a:bodyPr>
            <a:normAutofit/>
          </a:bodyPr>
          <a:lstStyle>
            <a:lvl1pPr marL="0" indent="0">
              <a:buNone/>
              <a:defRPr sz="1800" b="1">
                <a:solidFill>
                  <a:schemeClr val="bg1"/>
                </a:solidFill>
                <a:latin typeface="+mn-lt"/>
              </a:defRPr>
            </a:lvl1pPr>
          </a:lstStyle>
          <a:p>
            <a:pPr lvl="0"/>
            <a:r>
              <a:rPr lang="en-US" dirty="0"/>
              <a:t>Speaker Name</a:t>
            </a:r>
          </a:p>
        </p:txBody>
      </p:sp>
      <p:sp>
        <p:nvSpPr>
          <p:cNvPr id="6" name="Text Placeholder 26">
            <a:extLst>
              <a:ext uri="{FF2B5EF4-FFF2-40B4-BE49-F238E27FC236}">
                <a16:creationId xmlns:a16="http://schemas.microsoft.com/office/drawing/2014/main" id="{77184AE8-563B-3867-7807-D083BB18B4ED}"/>
              </a:ext>
            </a:extLst>
          </p:cNvPr>
          <p:cNvSpPr>
            <a:spLocks noGrp="1"/>
          </p:cNvSpPr>
          <p:nvPr>
            <p:ph type="body" sz="quarter" idx="20" hasCustomPrompt="1"/>
          </p:nvPr>
        </p:nvSpPr>
        <p:spPr>
          <a:xfrm>
            <a:off x="6345812" y="3502029"/>
            <a:ext cx="5257569" cy="1328147"/>
          </a:xfrm>
        </p:spPr>
        <p:txBody>
          <a:bodyPr>
            <a:noAutofit/>
          </a:bodyPr>
          <a:lstStyle>
            <a:lvl1pPr marL="0" indent="0">
              <a:buNone/>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Integer et </a:t>
            </a:r>
            <a:r>
              <a:rPr lang="en-US" dirty="0" err="1"/>
              <a:t>nulla</a:t>
            </a:r>
            <a:r>
              <a:rPr lang="en-US" dirty="0"/>
              <a:t> sed </a:t>
            </a:r>
            <a:r>
              <a:rPr lang="en-US" dirty="0" err="1"/>
              <a:t>odio</a:t>
            </a:r>
            <a:r>
              <a:rPr lang="en-US" dirty="0"/>
              <a:t> </a:t>
            </a:r>
            <a:r>
              <a:rPr lang="en-US" dirty="0" err="1"/>
              <a:t>faucibus</a:t>
            </a:r>
            <a:r>
              <a:rPr lang="en-US" dirty="0"/>
              <a:t> </a:t>
            </a:r>
            <a:r>
              <a:rPr lang="en-US" dirty="0" err="1"/>
              <a:t>blandit</a:t>
            </a:r>
            <a:r>
              <a:rPr lang="en-US" dirty="0"/>
              <a:t> et </a:t>
            </a:r>
            <a:r>
              <a:rPr lang="en-US" dirty="0" err="1"/>
              <a:t>aliquam</a:t>
            </a:r>
            <a:r>
              <a:rPr lang="en-US" dirty="0"/>
              <a:t> dolor. Donec </a:t>
            </a:r>
            <a:r>
              <a:rPr lang="en-US" dirty="0" err="1"/>
              <a:t>ornare</a:t>
            </a:r>
            <a:r>
              <a:rPr lang="en-US" dirty="0"/>
              <a:t> </a:t>
            </a:r>
            <a:r>
              <a:rPr lang="en-US" dirty="0" err="1"/>
              <a:t>consectetur</a:t>
            </a:r>
            <a:r>
              <a:rPr lang="en-US" dirty="0"/>
              <a:t> </a:t>
            </a:r>
            <a:r>
              <a:rPr lang="en-US" dirty="0" err="1"/>
              <a:t>nisl</a:t>
            </a:r>
            <a:r>
              <a:rPr lang="en-US" dirty="0"/>
              <a:t>, vel dictum </a:t>
            </a:r>
            <a:r>
              <a:rPr lang="en-US" dirty="0" err="1"/>
              <a:t>risus</a:t>
            </a:r>
            <a:r>
              <a:rPr lang="en-US" dirty="0"/>
              <a:t> </a:t>
            </a:r>
            <a:r>
              <a:rPr lang="en-US" dirty="0" err="1"/>
              <a:t>sagittis</a:t>
            </a:r>
            <a:r>
              <a:rPr lang="en-US" dirty="0"/>
              <a:t> </a:t>
            </a:r>
            <a:r>
              <a:rPr lang="en-US" dirty="0" err="1"/>
              <a:t>eu</a:t>
            </a:r>
            <a:r>
              <a:rPr lang="en-US" dirty="0"/>
              <a:t>. Morbi id magna vel nisi vestibulum </a:t>
            </a:r>
            <a:r>
              <a:rPr lang="en-US" dirty="0" err="1"/>
              <a:t>aliquet</a:t>
            </a:r>
            <a:r>
              <a:rPr lang="en-US" dirty="0"/>
              <a:t> sit </a:t>
            </a:r>
            <a:r>
              <a:rPr lang="en-US" dirty="0" err="1"/>
              <a:t>amet</a:t>
            </a:r>
            <a:r>
              <a:rPr lang="en-US" dirty="0"/>
              <a:t> ac </a:t>
            </a:r>
            <a:r>
              <a:rPr lang="en-US" dirty="0" err="1"/>
              <a:t>nisl</a:t>
            </a:r>
            <a:r>
              <a:rPr lang="en-US" dirty="0"/>
              <a:t>. </a:t>
            </a:r>
            <a:r>
              <a:rPr lang="en-US" dirty="0" err="1"/>
              <a:t>Mauris</a:t>
            </a:r>
            <a:r>
              <a:rPr lang="en-US" dirty="0"/>
              <a:t> at </a:t>
            </a:r>
            <a:r>
              <a:rPr lang="en-US" dirty="0" err="1"/>
              <a:t>sem</a:t>
            </a:r>
            <a:r>
              <a:rPr lang="en-US" dirty="0"/>
              <a:t> </a:t>
            </a:r>
            <a:r>
              <a:rPr lang="en-US" dirty="0" err="1"/>
              <a:t>eget</a:t>
            </a:r>
            <a:r>
              <a:rPr lang="en-US" dirty="0"/>
              <a:t> eros </a:t>
            </a:r>
            <a:r>
              <a:rPr lang="en-US" dirty="0" err="1"/>
              <a:t>vehicula</a:t>
            </a:r>
            <a:r>
              <a:rPr lang="en-US" dirty="0"/>
              <a:t> </a:t>
            </a:r>
            <a:r>
              <a:rPr lang="en-US" dirty="0" err="1"/>
              <a:t>consectetur</a:t>
            </a:r>
            <a:r>
              <a:rPr lang="en-US" dirty="0"/>
              <a:t> id at </a:t>
            </a:r>
            <a:r>
              <a:rPr lang="en-US" dirty="0" err="1"/>
              <a:t>nisl</a:t>
            </a:r>
            <a:r>
              <a:rPr lang="en-US" dirty="0"/>
              <a:t>. </a:t>
            </a:r>
            <a:r>
              <a:rPr lang="en-US" dirty="0" err="1"/>
              <a:t>Aliquam</a:t>
            </a:r>
            <a:r>
              <a:rPr lang="en-US" dirty="0"/>
              <a:t> </a:t>
            </a:r>
            <a:r>
              <a:rPr lang="en-US" dirty="0" err="1"/>
              <a:t>vehicula</a:t>
            </a:r>
            <a:r>
              <a:rPr lang="en-US" dirty="0"/>
              <a:t> vel libero vitae </a:t>
            </a:r>
            <a:r>
              <a:rPr lang="en-US" dirty="0" err="1"/>
              <a:t>tempor</a:t>
            </a:r>
            <a:r>
              <a:rPr lang="en-US" dirty="0"/>
              <a:t>.</a:t>
            </a:r>
          </a:p>
        </p:txBody>
      </p:sp>
      <p:sp>
        <p:nvSpPr>
          <p:cNvPr id="7" name="Date Placeholder 11">
            <a:extLst>
              <a:ext uri="{FF2B5EF4-FFF2-40B4-BE49-F238E27FC236}">
                <a16:creationId xmlns:a16="http://schemas.microsoft.com/office/drawing/2014/main" id="{38735D0E-D8A0-B522-DEF5-B64EA18F79C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8" name="Text Placeholder 14">
            <a:extLst>
              <a:ext uri="{FF2B5EF4-FFF2-40B4-BE49-F238E27FC236}">
                <a16:creationId xmlns:a16="http://schemas.microsoft.com/office/drawing/2014/main" id="{DBA97FFE-4DB2-CB4B-1C24-42C38C4C9C2B}"/>
              </a:ext>
            </a:extLst>
          </p:cNvPr>
          <p:cNvSpPr>
            <a:spLocks noGrp="1"/>
          </p:cNvSpPr>
          <p:nvPr>
            <p:ph type="body" sz="quarter" idx="13" hasCustomPrompt="1"/>
          </p:nvPr>
        </p:nvSpPr>
        <p:spPr>
          <a:xfrm>
            <a:off x="558076"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9" name="Text Placeholder 14">
            <a:extLst>
              <a:ext uri="{FF2B5EF4-FFF2-40B4-BE49-F238E27FC236}">
                <a16:creationId xmlns:a16="http://schemas.microsoft.com/office/drawing/2014/main" id="{77E4791F-06F9-C73B-D05E-72BCFE50434F}"/>
              </a:ext>
            </a:extLst>
          </p:cNvPr>
          <p:cNvSpPr>
            <a:spLocks noGrp="1"/>
          </p:cNvSpPr>
          <p:nvPr>
            <p:ph type="body" sz="quarter" idx="21" hasCustomPrompt="1"/>
          </p:nvPr>
        </p:nvSpPr>
        <p:spPr>
          <a:xfrm>
            <a:off x="6345812" y="2700284"/>
            <a:ext cx="5257800" cy="738600"/>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83401791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peakers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1685310"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11" name="Picture 10">
            <a:extLst>
              <a:ext uri="{FF2B5EF4-FFF2-40B4-BE49-F238E27FC236}">
                <a16:creationId xmlns:a16="http://schemas.microsoft.com/office/drawing/2014/main" id="{9BAE3FDC-46AB-0D0F-202F-1F744334C8A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2019179"/>
            <a:ext cx="1264955" cy="1264955"/>
          </a:xfrm>
          <a:prstGeom prst="rect">
            <a:avLst/>
          </a:prstGeom>
        </p:spPr>
      </p:pic>
      <p:sp>
        <p:nvSpPr>
          <p:cNvPr id="12" name="Picture Placeholder 41">
            <a:extLst>
              <a:ext uri="{FF2B5EF4-FFF2-40B4-BE49-F238E27FC236}">
                <a16:creationId xmlns:a16="http://schemas.microsoft.com/office/drawing/2014/main" id="{D37CBA03-BDED-E1C3-8DC3-EE8D0D3E9F25}"/>
              </a:ext>
            </a:extLst>
          </p:cNvPr>
          <p:cNvSpPr>
            <a:spLocks noGrp="1"/>
          </p:cNvSpPr>
          <p:nvPr>
            <p:ph type="pic" sz="quarter" idx="17"/>
          </p:nvPr>
        </p:nvSpPr>
        <p:spPr>
          <a:xfrm>
            <a:off x="370615" y="2119087"/>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1685310"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pic>
        <p:nvPicPr>
          <p:cNvPr id="5" name="Picture 4">
            <a:extLst>
              <a:ext uri="{FF2B5EF4-FFF2-40B4-BE49-F238E27FC236}">
                <a16:creationId xmlns:a16="http://schemas.microsoft.com/office/drawing/2014/main" id="{E12CDD80-F5EA-0B30-BE79-D04F9D14FF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0707" y="3527345"/>
            <a:ext cx="1264955" cy="1264955"/>
          </a:xfrm>
          <a:prstGeom prst="rect">
            <a:avLst/>
          </a:prstGeom>
        </p:spPr>
      </p:pic>
      <p:sp>
        <p:nvSpPr>
          <p:cNvPr id="14" name="Picture Placeholder 41">
            <a:extLst>
              <a:ext uri="{FF2B5EF4-FFF2-40B4-BE49-F238E27FC236}">
                <a16:creationId xmlns:a16="http://schemas.microsoft.com/office/drawing/2014/main" id="{1944AD66-1C2B-260F-447E-90D742F2B684}"/>
              </a:ext>
            </a:extLst>
          </p:cNvPr>
          <p:cNvSpPr>
            <a:spLocks noGrp="1"/>
          </p:cNvSpPr>
          <p:nvPr>
            <p:ph type="pic" sz="quarter" idx="21"/>
          </p:nvPr>
        </p:nvSpPr>
        <p:spPr>
          <a:xfrm>
            <a:off x="370615" y="3627253"/>
            <a:ext cx="1065137" cy="1065137"/>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1685311"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1685311"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1438477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Speakers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FC04-127F-3CA6-0821-5AA82D125955}"/>
              </a:ext>
            </a:extLst>
          </p:cNvPr>
          <p:cNvPicPr>
            <a:picLocks noChangeAspect="1"/>
          </p:cNvPicPr>
          <p:nvPr userDrawn="1"/>
        </p:nvPicPr>
        <p:blipFill>
          <a:blip r:embed="rId2">
            <a:alphaModFix amt="52000"/>
          </a:blip>
          <a:stretch>
            <a:fillRect/>
          </a:stretch>
        </p:blipFill>
        <p:spPr>
          <a:xfrm>
            <a:off x="5726646" y="1013713"/>
            <a:ext cx="5733535" cy="5733535"/>
          </a:xfrm>
          <a:prstGeom prst="rect">
            <a:avLst/>
          </a:prstGeom>
        </p:spPr>
      </p:pic>
      <p:sp>
        <p:nvSpPr>
          <p:cNvPr id="26" name="Slide Number Placeholder 25">
            <a:extLst>
              <a:ext uri="{FF2B5EF4-FFF2-40B4-BE49-F238E27FC236}">
                <a16:creationId xmlns:a16="http://schemas.microsoft.com/office/drawing/2014/main" id="{4858649C-9AAB-E917-A0E1-D8B97461D67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itle 1">
            <a:extLst>
              <a:ext uri="{FF2B5EF4-FFF2-40B4-BE49-F238E27FC236}">
                <a16:creationId xmlns:a16="http://schemas.microsoft.com/office/drawing/2014/main" id="{0AC35C60-FAA4-1D03-523E-03A260E40BF6}"/>
              </a:ext>
            </a:extLst>
          </p:cNvPr>
          <p:cNvSpPr>
            <a:spLocks noGrp="1"/>
          </p:cNvSpPr>
          <p:nvPr>
            <p:ph type="title"/>
          </p:nvPr>
        </p:nvSpPr>
        <p:spPr/>
        <p:txBody>
          <a:bodyPr/>
          <a:lstStyle/>
          <a:p>
            <a:r>
              <a:rPr lang="en-US"/>
              <a:t>Click to edit Master title style</a:t>
            </a:r>
            <a:endParaRPr lang="en-US" dirty="0"/>
          </a:p>
        </p:txBody>
      </p:sp>
      <p:sp>
        <p:nvSpPr>
          <p:cNvPr id="7" name="Picture Placeholder 41">
            <a:extLst>
              <a:ext uri="{FF2B5EF4-FFF2-40B4-BE49-F238E27FC236}">
                <a16:creationId xmlns:a16="http://schemas.microsoft.com/office/drawing/2014/main" id="{3703E4F8-1290-B76E-C299-CAE222A268D9}"/>
              </a:ext>
            </a:extLst>
          </p:cNvPr>
          <p:cNvSpPr>
            <a:spLocks noGrp="1"/>
          </p:cNvSpPr>
          <p:nvPr>
            <p:ph type="pic" sz="quarter" idx="16"/>
          </p:nvPr>
        </p:nvSpPr>
        <p:spPr>
          <a:xfrm>
            <a:off x="5969032" y="1248213"/>
            <a:ext cx="5252796" cy="5252796"/>
          </a:xfrm>
          <a:prstGeom prst="ellipse">
            <a:avLst/>
          </a:prstGeom>
          <a:solidFill>
            <a:schemeClr val="bg2"/>
          </a:solidFill>
        </p:spPr>
        <p:txBody>
          <a:bodyPr/>
          <a:lstStyle/>
          <a:p>
            <a:r>
              <a:rPr lang="en-US"/>
              <a:t>Click icon to add picture</a:t>
            </a:r>
            <a:endParaRPr lang="en-US" dirty="0"/>
          </a:p>
        </p:txBody>
      </p:sp>
      <p:sp>
        <p:nvSpPr>
          <p:cNvPr id="8" name="Text Placeholder 9">
            <a:extLst>
              <a:ext uri="{FF2B5EF4-FFF2-40B4-BE49-F238E27FC236}">
                <a16:creationId xmlns:a16="http://schemas.microsoft.com/office/drawing/2014/main" id="{FB31ADCC-47B9-16A5-CEE8-D891B3BBF837}"/>
              </a:ext>
            </a:extLst>
          </p:cNvPr>
          <p:cNvSpPr>
            <a:spLocks noGrp="1"/>
          </p:cNvSpPr>
          <p:nvPr>
            <p:ph type="body" sz="quarter" idx="12" hasCustomPrompt="1"/>
          </p:nvPr>
        </p:nvSpPr>
        <p:spPr>
          <a:xfrm>
            <a:off x="743791" y="2107137"/>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3" name="Text Placeholder 26">
            <a:extLst>
              <a:ext uri="{FF2B5EF4-FFF2-40B4-BE49-F238E27FC236}">
                <a16:creationId xmlns:a16="http://schemas.microsoft.com/office/drawing/2014/main" id="{3836776D-5CB1-5449-C284-C45356C089DC}"/>
              </a:ext>
            </a:extLst>
          </p:cNvPr>
          <p:cNvSpPr>
            <a:spLocks noGrp="1"/>
          </p:cNvSpPr>
          <p:nvPr>
            <p:ph type="body" sz="quarter" idx="18" hasCustomPrompt="1"/>
          </p:nvPr>
        </p:nvSpPr>
        <p:spPr>
          <a:xfrm>
            <a:off x="3249682" y="6357493"/>
            <a:ext cx="3744290" cy="314739"/>
          </a:xfrm>
        </p:spPr>
        <p:txBody>
          <a:bodyPr>
            <a:noAutofit/>
          </a:bodyPr>
          <a:lstStyle>
            <a:lvl1pPr marL="0" indent="0" algn="r">
              <a:buNone/>
              <a:defRPr sz="1100"/>
            </a:lvl1pPr>
          </a:lstStyle>
          <a:p>
            <a:pPr lvl="0"/>
            <a:r>
              <a:rPr lang="en-US" dirty="0"/>
              <a:t>Image name and credit</a:t>
            </a:r>
          </a:p>
        </p:txBody>
      </p:sp>
      <p:sp>
        <p:nvSpPr>
          <p:cNvPr id="3" name="Text Placeholder 9">
            <a:extLst>
              <a:ext uri="{FF2B5EF4-FFF2-40B4-BE49-F238E27FC236}">
                <a16:creationId xmlns:a16="http://schemas.microsoft.com/office/drawing/2014/main" id="{07276DED-4992-EA0D-4590-3B6D3B8E8983}"/>
              </a:ext>
            </a:extLst>
          </p:cNvPr>
          <p:cNvSpPr>
            <a:spLocks noGrp="1"/>
          </p:cNvSpPr>
          <p:nvPr>
            <p:ph type="body" sz="quarter" idx="19" hasCustomPrompt="1"/>
          </p:nvPr>
        </p:nvSpPr>
        <p:spPr>
          <a:xfrm>
            <a:off x="743791" y="3655552"/>
            <a:ext cx="3744455" cy="423861"/>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5" name="Text Placeholder 2">
            <a:extLst>
              <a:ext uri="{FF2B5EF4-FFF2-40B4-BE49-F238E27FC236}">
                <a16:creationId xmlns:a16="http://schemas.microsoft.com/office/drawing/2014/main" id="{3E6D99DA-0EDB-D8D2-1EDE-135570B2CC00}"/>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16" name="Date Placeholder 11">
            <a:extLst>
              <a:ext uri="{FF2B5EF4-FFF2-40B4-BE49-F238E27FC236}">
                <a16:creationId xmlns:a16="http://schemas.microsoft.com/office/drawing/2014/main" id="{04D48C06-BDF3-0EDD-09DA-F0498E31EA6F}"/>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7" name="Text Placeholder 14">
            <a:extLst>
              <a:ext uri="{FF2B5EF4-FFF2-40B4-BE49-F238E27FC236}">
                <a16:creationId xmlns:a16="http://schemas.microsoft.com/office/drawing/2014/main" id="{EEC5776D-B237-338F-EB8C-D802DDBEF8CC}"/>
              </a:ext>
            </a:extLst>
          </p:cNvPr>
          <p:cNvSpPr>
            <a:spLocks noGrp="1"/>
          </p:cNvSpPr>
          <p:nvPr>
            <p:ph type="body" sz="quarter" idx="25" hasCustomPrompt="1"/>
          </p:nvPr>
        </p:nvSpPr>
        <p:spPr>
          <a:xfrm>
            <a:off x="743792" y="2550114"/>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
        <p:nvSpPr>
          <p:cNvPr id="18" name="Text Placeholder 14">
            <a:extLst>
              <a:ext uri="{FF2B5EF4-FFF2-40B4-BE49-F238E27FC236}">
                <a16:creationId xmlns:a16="http://schemas.microsoft.com/office/drawing/2014/main" id="{CBA23138-A2F8-0EB1-4000-9F3AAA42C04C}"/>
              </a:ext>
            </a:extLst>
          </p:cNvPr>
          <p:cNvSpPr>
            <a:spLocks noGrp="1"/>
          </p:cNvSpPr>
          <p:nvPr>
            <p:ph type="body" sz="quarter" idx="26" hasCustomPrompt="1"/>
          </p:nvPr>
        </p:nvSpPr>
        <p:spPr>
          <a:xfrm>
            <a:off x="743792" y="4088087"/>
            <a:ext cx="3744290" cy="751982"/>
          </a:xfrm>
          <a:prstGeom prst="rect">
            <a:avLst/>
          </a:prstGeom>
        </p:spPr>
        <p:txBody>
          <a:bodyPr/>
          <a:lstStyle>
            <a:lvl1pPr marL="0" indent="0">
              <a:buNone/>
              <a:defRPr sz="1600">
                <a:solidFill>
                  <a:schemeClr val="bg1"/>
                </a:solidFill>
                <a:latin typeface="+mn-lt"/>
              </a:defRPr>
            </a:lvl1pPr>
          </a:lstStyle>
          <a:p>
            <a:pPr lvl="0"/>
            <a:r>
              <a:rPr lang="en-US" dirty="0"/>
              <a:t>Speaker Affiliation</a:t>
            </a:r>
          </a:p>
        </p:txBody>
      </p:sp>
    </p:spTree>
    <p:extLst>
      <p:ext uri="{BB962C8B-B14F-4D97-AF65-F5344CB8AC3E}">
        <p14:creationId xmlns:p14="http://schemas.microsoft.com/office/powerpoint/2010/main" val="30716106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Speakers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10A00-13EC-E4B5-3783-CA46482FE0D8}"/>
              </a:ext>
            </a:extLst>
          </p:cNvPr>
          <p:cNvSpPr/>
          <p:nvPr userDrawn="1"/>
        </p:nvSpPr>
        <p:spPr>
          <a:xfrm>
            <a:off x="266700" y="1570099"/>
            <a:ext cx="11641765" cy="4404972"/>
          </a:xfrm>
          <a:prstGeom prst="rect">
            <a:avLst/>
          </a:prstGeom>
          <a:solidFill>
            <a:srgbClr val="1484FC">
              <a:alpha val="4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B8CB0D-3264-66BD-B288-71E0DE0844BF}"/>
              </a:ext>
            </a:extLst>
          </p:cNvPr>
          <p:cNvPicPr>
            <a:picLocks noChangeAspect="1"/>
          </p:cNvPicPr>
          <p:nvPr userDrawn="1"/>
        </p:nvPicPr>
        <p:blipFill>
          <a:blip r:embed="rId2"/>
          <a:stretch>
            <a:fillRect/>
          </a:stretch>
        </p:blipFill>
        <p:spPr>
          <a:xfrm>
            <a:off x="445681" y="2014995"/>
            <a:ext cx="1463444" cy="1463444"/>
          </a:xfrm>
          <a:prstGeom prst="rect">
            <a:avLst/>
          </a:prstGeom>
        </p:spPr>
      </p:pic>
      <p:sp>
        <p:nvSpPr>
          <p:cNvPr id="22" name="Slide Number Placeholder 21">
            <a:extLst>
              <a:ext uri="{FF2B5EF4-FFF2-40B4-BE49-F238E27FC236}">
                <a16:creationId xmlns:a16="http://schemas.microsoft.com/office/drawing/2014/main" id="{6D9912A2-138C-78B7-E3D0-B1DB5EC91114}"/>
              </a:ext>
            </a:extLst>
          </p:cNvPr>
          <p:cNvSpPr>
            <a:spLocks noGrp="1"/>
          </p:cNvSpPr>
          <p:nvPr>
            <p:ph type="sldNum" sz="quarter" idx="10"/>
          </p:nvPr>
        </p:nvSpPr>
        <p:spPr/>
        <p:txBody>
          <a:bodyPr/>
          <a:lstStyle/>
          <a:p>
            <a:fld id="{8D407A93-5F51-6D4C-9C0B-941BF48061CC}" type="slidenum">
              <a:rPr lang="en-US" smtClean="0"/>
              <a:t>‹#›</a:t>
            </a:fld>
            <a:endParaRPr lang="en-US"/>
          </a:p>
        </p:txBody>
      </p:sp>
      <p:sp>
        <p:nvSpPr>
          <p:cNvPr id="2" name="Text Placeholder 9">
            <a:extLst>
              <a:ext uri="{FF2B5EF4-FFF2-40B4-BE49-F238E27FC236}">
                <a16:creationId xmlns:a16="http://schemas.microsoft.com/office/drawing/2014/main" id="{DD12CE51-ADC1-7DF4-2293-BDA0FB61F4EF}"/>
              </a:ext>
            </a:extLst>
          </p:cNvPr>
          <p:cNvSpPr>
            <a:spLocks noGrp="1"/>
          </p:cNvSpPr>
          <p:nvPr>
            <p:ph type="body" sz="quarter" idx="12" hasCustomPrompt="1"/>
          </p:nvPr>
        </p:nvSpPr>
        <p:spPr>
          <a:xfrm>
            <a:off x="2047538" y="2746114"/>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3" name="Text Placeholder 14">
            <a:extLst>
              <a:ext uri="{FF2B5EF4-FFF2-40B4-BE49-F238E27FC236}">
                <a16:creationId xmlns:a16="http://schemas.microsoft.com/office/drawing/2014/main" id="{182792FA-6635-5011-BC1A-E7B0C462EED4}"/>
              </a:ext>
            </a:extLst>
          </p:cNvPr>
          <p:cNvSpPr>
            <a:spLocks noGrp="1"/>
          </p:cNvSpPr>
          <p:nvPr>
            <p:ph type="body" sz="quarter" idx="13" hasCustomPrompt="1"/>
          </p:nvPr>
        </p:nvSpPr>
        <p:spPr>
          <a:xfrm>
            <a:off x="2047538" y="3166712"/>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8" name="Text Placeholder 26">
            <a:extLst>
              <a:ext uri="{FF2B5EF4-FFF2-40B4-BE49-F238E27FC236}">
                <a16:creationId xmlns:a16="http://schemas.microsoft.com/office/drawing/2014/main" id="{05F30322-F6C8-B7EC-3A49-D57DC27CC46D}"/>
              </a:ext>
            </a:extLst>
          </p:cNvPr>
          <p:cNvSpPr>
            <a:spLocks noGrp="1"/>
          </p:cNvSpPr>
          <p:nvPr>
            <p:ph type="body" sz="quarter" idx="18" hasCustomPrompt="1"/>
          </p:nvPr>
        </p:nvSpPr>
        <p:spPr>
          <a:xfrm>
            <a:off x="5993992" y="5650161"/>
            <a:ext cx="5827327" cy="209124"/>
          </a:xfrm>
        </p:spPr>
        <p:txBody>
          <a:bodyPr>
            <a:noAutofit/>
          </a:bodyPr>
          <a:lstStyle>
            <a:lvl1pPr marL="0" indent="0" algn="r">
              <a:buNone/>
              <a:defRPr sz="1100"/>
            </a:lvl1pPr>
          </a:lstStyle>
          <a:p>
            <a:pPr lvl="0"/>
            <a:r>
              <a:rPr lang="en-US" dirty="0"/>
              <a:t>Image name and credit</a:t>
            </a:r>
          </a:p>
        </p:txBody>
      </p:sp>
      <p:sp>
        <p:nvSpPr>
          <p:cNvPr id="10" name="Picture Placeholder 41">
            <a:extLst>
              <a:ext uri="{FF2B5EF4-FFF2-40B4-BE49-F238E27FC236}">
                <a16:creationId xmlns:a16="http://schemas.microsoft.com/office/drawing/2014/main" id="{3471DBA6-143D-6EB5-5927-9F00EBE3D11D}"/>
              </a:ext>
            </a:extLst>
          </p:cNvPr>
          <p:cNvSpPr>
            <a:spLocks noGrp="1"/>
          </p:cNvSpPr>
          <p:nvPr>
            <p:ph type="pic" sz="quarter" idx="17"/>
          </p:nvPr>
        </p:nvSpPr>
        <p:spPr>
          <a:xfrm>
            <a:off x="589494" y="2154092"/>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037B8D9-95C5-7795-465A-BE6287AA0F84}"/>
              </a:ext>
            </a:extLst>
          </p:cNvPr>
          <p:cNvSpPr>
            <a:spLocks noGrp="1"/>
          </p:cNvSpPr>
          <p:nvPr>
            <p:ph type="pic" sz="quarter" idx="19"/>
          </p:nvPr>
        </p:nvSpPr>
        <p:spPr>
          <a:xfrm>
            <a:off x="5993992" y="2016124"/>
            <a:ext cx="5752328" cy="3511125"/>
          </a:xfrm>
        </p:spPr>
        <p:txBody>
          <a:bodyPr/>
          <a:lstStyle/>
          <a:p>
            <a:r>
              <a:rPr lang="en-US"/>
              <a:t>Click icon to add picture</a:t>
            </a:r>
          </a:p>
        </p:txBody>
      </p:sp>
      <p:sp>
        <p:nvSpPr>
          <p:cNvPr id="4" name="Text Placeholder 2">
            <a:extLst>
              <a:ext uri="{FF2B5EF4-FFF2-40B4-BE49-F238E27FC236}">
                <a16:creationId xmlns:a16="http://schemas.microsoft.com/office/drawing/2014/main" id="{227AE9F0-4F01-AB75-E07D-0B1A4D625163}"/>
              </a:ext>
            </a:extLst>
          </p:cNvPr>
          <p:cNvSpPr>
            <a:spLocks noGrp="1"/>
          </p:cNvSpPr>
          <p:nvPr>
            <p:ph type="body" idx="1" hasCustomPrompt="1"/>
          </p:nvPr>
        </p:nvSpPr>
        <p:spPr>
          <a:xfrm>
            <a:off x="182880" y="1005840"/>
            <a:ext cx="8961120" cy="475923"/>
          </a:xfrm>
          <a:prstGeom prst="rect">
            <a:avLst/>
          </a:prstGeom>
        </p:spPr>
        <p:txBody>
          <a:bodyPr anchor="b"/>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 </a:t>
            </a:r>
          </a:p>
        </p:txBody>
      </p:sp>
      <p:sp>
        <p:nvSpPr>
          <p:cNvPr id="5" name="Title 22">
            <a:extLst>
              <a:ext uri="{FF2B5EF4-FFF2-40B4-BE49-F238E27FC236}">
                <a16:creationId xmlns:a16="http://schemas.microsoft.com/office/drawing/2014/main" id="{8A1238DF-7C7B-6F1C-E456-89F0FE46B2E0}"/>
              </a:ext>
            </a:extLst>
          </p:cNvPr>
          <p:cNvSpPr>
            <a:spLocks noGrp="1"/>
          </p:cNvSpPr>
          <p:nvPr>
            <p:ph type="title"/>
          </p:nvPr>
        </p:nvSpPr>
        <p:spPr>
          <a:xfrm>
            <a:off x="182880" y="274320"/>
            <a:ext cx="8961120" cy="731520"/>
          </a:xfrm>
        </p:spPr>
        <p:txBody>
          <a:bodyPr/>
          <a:lstStyle/>
          <a:p>
            <a:r>
              <a:rPr lang="en-US"/>
              <a:t>Click to edit Master title style</a:t>
            </a:r>
          </a:p>
        </p:txBody>
      </p:sp>
      <p:pic>
        <p:nvPicPr>
          <p:cNvPr id="14" name="Picture 13">
            <a:extLst>
              <a:ext uri="{FF2B5EF4-FFF2-40B4-BE49-F238E27FC236}">
                <a16:creationId xmlns:a16="http://schemas.microsoft.com/office/drawing/2014/main" id="{7A68FE74-B759-5286-ECBB-F90B4F0B88AB}"/>
              </a:ext>
            </a:extLst>
          </p:cNvPr>
          <p:cNvPicPr>
            <a:picLocks noChangeAspect="1"/>
          </p:cNvPicPr>
          <p:nvPr userDrawn="1"/>
        </p:nvPicPr>
        <p:blipFill>
          <a:blip r:embed="rId2"/>
          <a:stretch>
            <a:fillRect/>
          </a:stretch>
        </p:blipFill>
        <p:spPr>
          <a:xfrm>
            <a:off x="445681" y="3863046"/>
            <a:ext cx="1463444" cy="1463444"/>
          </a:xfrm>
          <a:prstGeom prst="rect">
            <a:avLst/>
          </a:prstGeom>
        </p:spPr>
      </p:pic>
      <p:sp>
        <p:nvSpPr>
          <p:cNvPr id="15" name="Text Placeholder 9">
            <a:extLst>
              <a:ext uri="{FF2B5EF4-FFF2-40B4-BE49-F238E27FC236}">
                <a16:creationId xmlns:a16="http://schemas.microsoft.com/office/drawing/2014/main" id="{13B7F2B3-A72F-E214-EC33-F13A458629A1}"/>
              </a:ext>
            </a:extLst>
          </p:cNvPr>
          <p:cNvSpPr>
            <a:spLocks noGrp="1"/>
          </p:cNvSpPr>
          <p:nvPr>
            <p:ph type="body" sz="quarter" idx="20" hasCustomPrompt="1"/>
          </p:nvPr>
        </p:nvSpPr>
        <p:spPr>
          <a:xfrm>
            <a:off x="2047538" y="4594165"/>
            <a:ext cx="3698744" cy="411188"/>
          </a:xfrm>
          <a:prstGeom prst="rect">
            <a:avLst/>
          </a:prstGeom>
        </p:spPr>
        <p:txBody>
          <a:bodyPr/>
          <a:lstStyle>
            <a:lvl1pPr marL="0" indent="0">
              <a:buNone/>
              <a:defRPr sz="2400" b="1">
                <a:solidFill>
                  <a:schemeClr val="bg1"/>
                </a:solidFill>
                <a:latin typeface="+mn-lt"/>
              </a:defRPr>
            </a:lvl1pPr>
          </a:lstStyle>
          <a:p>
            <a:pPr lvl="0"/>
            <a:r>
              <a:rPr lang="en-US" dirty="0"/>
              <a:t>Speaker Name</a:t>
            </a:r>
          </a:p>
        </p:txBody>
      </p:sp>
      <p:sp>
        <p:nvSpPr>
          <p:cNvPr id="16" name="Text Placeholder 14">
            <a:extLst>
              <a:ext uri="{FF2B5EF4-FFF2-40B4-BE49-F238E27FC236}">
                <a16:creationId xmlns:a16="http://schemas.microsoft.com/office/drawing/2014/main" id="{278F24C8-DFC5-4B6D-CB2B-581F5FF22C21}"/>
              </a:ext>
            </a:extLst>
          </p:cNvPr>
          <p:cNvSpPr>
            <a:spLocks noGrp="1"/>
          </p:cNvSpPr>
          <p:nvPr>
            <p:ph type="body" sz="quarter" idx="21" hasCustomPrompt="1"/>
          </p:nvPr>
        </p:nvSpPr>
        <p:spPr>
          <a:xfrm>
            <a:off x="2047538" y="5014763"/>
            <a:ext cx="3698744" cy="305329"/>
          </a:xfrm>
          <a:prstGeom prst="rect">
            <a:avLst/>
          </a:prstGeom>
        </p:spPr>
        <p:txBody>
          <a:bodyPr/>
          <a:lstStyle>
            <a:lvl1pPr marL="0" indent="0">
              <a:buNone/>
              <a:defRPr sz="2000">
                <a:solidFill>
                  <a:schemeClr val="bg1"/>
                </a:solidFill>
                <a:latin typeface="+mn-lt"/>
              </a:defRPr>
            </a:lvl1pPr>
          </a:lstStyle>
          <a:p>
            <a:pPr lvl="0"/>
            <a:r>
              <a:rPr lang="en-US" dirty="0"/>
              <a:t>Speaker Affiliation</a:t>
            </a:r>
          </a:p>
        </p:txBody>
      </p:sp>
      <p:sp>
        <p:nvSpPr>
          <p:cNvPr id="17" name="Picture Placeholder 41">
            <a:extLst>
              <a:ext uri="{FF2B5EF4-FFF2-40B4-BE49-F238E27FC236}">
                <a16:creationId xmlns:a16="http://schemas.microsoft.com/office/drawing/2014/main" id="{38D3F5A3-4621-179C-C547-576280A6D4C8}"/>
              </a:ext>
            </a:extLst>
          </p:cNvPr>
          <p:cNvSpPr>
            <a:spLocks noGrp="1"/>
          </p:cNvSpPr>
          <p:nvPr>
            <p:ph type="pic" sz="quarter" idx="22"/>
          </p:nvPr>
        </p:nvSpPr>
        <p:spPr>
          <a:xfrm>
            <a:off x="589494" y="4002143"/>
            <a:ext cx="1170513" cy="1170513"/>
          </a:xfrm>
          <a:prstGeom prst="ellipse">
            <a:avLst/>
          </a:prstGeom>
          <a:blipFill dpi="0" rotWithShape="1">
            <a:blip r:embed="rId3" cstate="hqprint">
              <a:extLst>
                <a:ext uri="{28A0092B-C50C-407E-A947-70E740481C1C}">
                  <a14:useLocalDpi xmlns:a14="http://schemas.microsoft.com/office/drawing/2010/main"/>
                </a:ext>
              </a:extLst>
            </a:blip>
            <a:srcRect/>
            <a:stretch>
              <a:fillRect l="100"/>
            </a:stretch>
          </a:blipFill>
        </p:spPr>
        <p:txBody>
          <a:bodyPr>
            <a:normAutofit/>
          </a:bodyPr>
          <a:lstStyle>
            <a:lvl1pPr>
              <a:defRPr sz="1400"/>
            </a:lvl1pPr>
          </a:lstStyle>
          <a:p>
            <a:r>
              <a:rPr lang="en-US"/>
              <a:t>Click icon to add picture</a:t>
            </a:r>
            <a:endParaRPr lang="en-US" dirty="0"/>
          </a:p>
        </p:txBody>
      </p:sp>
      <p:sp>
        <p:nvSpPr>
          <p:cNvPr id="18" name="Date Placeholder 11">
            <a:extLst>
              <a:ext uri="{FF2B5EF4-FFF2-40B4-BE49-F238E27FC236}">
                <a16:creationId xmlns:a16="http://schemas.microsoft.com/office/drawing/2014/main" id="{311F3A37-9178-ED3F-2757-219DEBD3337D}"/>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42137935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sv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theme" Target="../theme/theme10.xml"/><Relationship Id="rId1" Type="http://schemas.openxmlformats.org/officeDocument/2006/relationships/slideLayout" Target="../slideLayouts/slideLayout50.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4.sv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sv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jpg"/><Relationship Id="rId5" Type="http://schemas.openxmlformats.org/officeDocument/2006/relationships/slideLayout" Target="../slideLayouts/slideLayout33.xml"/><Relationship Id="rId15" Type="http://schemas.openxmlformats.org/officeDocument/2006/relationships/image" Target="../media/image5.svg"/><Relationship Id="rId10" Type="http://schemas.openxmlformats.org/officeDocument/2006/relationships/theme" Target="../theme/theme6.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14.sv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4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sv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jpg"/><Relationship Id="rId5" Type="http://schemas.openxmlformats.org/officeDocument/2006/relationships/slideLayout" Target="../slideLayouts/slideLayout45.xml"/><Relationship Id="rId15" Type="http://schemas.openxmlformats.org/officeDocument/2006/relationships/image" Target="../media/image5.svg"/><Relationship Id="rId10" Type="http://schemas.openxmlformats.org/officeDocument/2006/relationships/theme" Target="../theme/theme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703305059"/>
      </p:ext>
    </p:extLst>
  </p:cSld>
  <p:clrMap bg1="lt1" tx1="dk1" bg2="lt2" tx2="dk2" accent1="accent1" accent2="accent2" accent3="accent3" accent4="accent4" accent5="accent5" accent6="accent6" hlink="hlink" folHlink="folHlink"/>
  <p:sldLayoutIdLst>
    <p:sldLayoutId id="2147483658" r:id="rId1"/>
    <p:sldLayoutId id="2147483677" r:id="rId2"/>
    <p:sldLayoutId id="2147483650" r:id="rId3"/>
    <p:sldLayoutId id="2147483681" r:id="rId4"/>
    <p:sldLayoutId id="2147483667" r:id="rId5"/>
    <p:sldLayoutId id="2147483678" r:id="rId6"/>
    <p:sldLayoutId id="2147483670" r:id="rId7"/>
    <p:sldLayoutId id="2147483682" r:id="rId8"/>
    <p:sldLayoutId id="2147483663" r:id="rId9"/>
    <p:sldLayoutId id="2147483668" r:id="rId10"/>
    <p:sldLayoutId id="2147483679" r:id="rId11"/>
    <p:sldLayoutId id="2147483671" r:id="rId12"/>
    <p:sldLayoutId id="2147483683" r:id="rId13"/>
    <p:sldLayoutId id="2147483672" r:id="rId14"/>
    <p:sldLayoutId id="2147483685" r:id="rId15"/>
    <p:sldLayoutId id="2147483669" r:id="rId16"/>
    <p:sldLayoutId id="2147483680" r:id="rId17"/>
    <p:sldLayoutId id="2147483673" r:id="rId18"/>
    <p:sldLayoutId id="2147483684" r:id="rId19"/>
    <p:sldLayoutId id="2147483674" r:id="rId20"/>
    <p:sldLayoutId id="2147483686" r:id="rId21"/>
    <p:sldLayoutId id="2147483660" r:id="rId22"/>
    <p:sldLayoutId id="2147483690" r:id="rId23"/>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Additional Resources</a:t>
            </a:r>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3746656826"/>
      </p:ext>
    </p:extLst>
  </p:cSld>
  <p:clrMap bg1="lt1" tx1="dk1" bg2="lt2" tx2="dk2" accent1="accent1" accent2="accent2" accent3="accent3" accent4="accent4" accent5="accent5" accent6="accent6" hlink="hlink" folHlink="folHlink"/>
  <p:sldLayoutIdLst>
    <p:sldLayoutId id="2147483717"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Additional Resources</a:t>
            </a:r>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3738776771"/>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5664F0B4-D575-9139-8B0B-459111DC4CBB}"/>
              </a:ext>
            </a:extLst>
          </p:cNvPr>
          <p:cNvSpPr>
            <a:spLocks noGrp="1"/>
          </p:cNvSpPr>
          <p:nvPr>
            <p:ph type="sldNum" sz="quarter" idx="4"/>
          </p:nvPr>
        </p:nvSpPr>
        <p:spPr>
          <a:xfrm>
            <a:off x="9302750" y="6310312"/>
            <a:ext cx="2743200" cy="365125"/>
          </a:xfrm>
          <a:prstGeom prst="rect">
            <a:avLst/>
          </a:prstGeom>
        </p:spPr>
        <p:txBody>
          <a:bodyPr vert="horz" lIns="91440" tIns="45720" rIns="91440" bIns="45720" rtlCol="0" anchor="ctr"/>
          <a:lstStyle>
            <a:lvl1pPr algn="r">
              <a:defRPr sz="1200">
                <a:solidFill>
                  <a:srgbClr val="1A0E3B"/>
                </a:solidFill>
              </a:defRPr>
            </a:lvl1pPr>
          </a:lstStyle>
          <a:p>
            <a:fld id="{1A6E953D-3282-1E4C-8C54-CEE05A75726F}" type="slidenum">
              <a:rPr lang="en-US" smtClean="0"/>
              <a:pPr/>
              <a:t>‹#›</a:t>
            </a:fld>
            <a:endParaRPr lang="en-US"/>
          </a:p>
        </p:txBody>
      </p:sp>
      <p:cxnSp>
        <p:nvCxnSpPr>
          <p:cNvPr id="19" name="Straight Connector 18">
            <a:extLst>
              <a:ext uri="{FF2B5EF4-FFF2-40B4-BE49-F238E27FC236}">
                <a16:creationId xmlns:a16="http://schemas.microsoft.com/office/drawing/2014/main" id="{F51CB468-CBC4-E341-5219-10D0F5F82F4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30" name="Title Placeholder 29">
            <a:extLst>
              <a:ext uri="{FF2B5EF4-FFF2-40B4-BE49-F238E27FC236}">
                <a16:creationId xmlns:a16="http://schemas.microsoft.com/office/drawing/2014/main" id="{5394A21B-A4B5-A5AE-9FE9-6BAD1ADBB1A9}"/>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204AE7FB-0D0C-778B-41DB-F10EF47BDF03}"/>
              </a:ext>
            </a:extLst>
          </p:cNvPr>
          <p:cNvSpPr>
            <a:spLocks noGrp="1"/>
          </p:cNvSpPr>
          <p:nvPr>
            <p:ph type="body" idx="1"/>
          </p:nvPr>
        </p:nvSpPr>
        <p:spPr>
          <a:xfrm>
            <a:off x="568960" y="1825625"/>
            <a:ext cx="1105408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59E68D0-F0DC-434C-D2CC-67C94B0CEE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99" y="6377725"/>
            <a:ext cx="1330881" cy="297697"/>
          </a:xfrm>
          <a:prstGeom prst="rect">
            <a:avLst/>
          </a:prstGeom>
        </p:spPr>
      </p:pic>
      <p:pic>
        <p:nvPicPr>
          <p:cNvPr id="10" name="Graphic 9">
            <a:extLst>
              <a:ext uri="{FF2B5EF4-FFF2-40B4-BE49-F238E27FC236}">
                <a16:creationId xmlns:a16="http://schemas.microsoft.com/office/drawing/2014/main" id="{F9E8C2C7-D910-A9E9-2A62-4BBD77E6AA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02751" y="116465"/>
            <a:ext cx="2889250" cy="756708"/>
          </a:xfrm>
          <a:prstGeom prst="rect">
            <a:avLst/>
          </a:prstGeom>
        </p:spPr>
      </p:pic>
    </p:spTree>
    <p:extLst>
      <p:ext uri="{BB962C8B-B14F-4D97-AF65-F5344CB8AC3E}">
        <p14:creationId xmlns:p14="http://schemas.microsoft.com/office/powerpoint/2010/main" val="1843876248"/>
      </p:ext>
    </p:extLst>
  </p:cSld>
  <p:clrMap bg1="lt1" tx1="dk1" bg2="lt2" tx2="dk2" accent1="accent1" accent2="accent2" accent3="accent3" accent4="accent4" accent5="accent5" accent6="accent6" hlink="hlink" folHlink="folHlink"/>
  <p:sldLayoutIdLst>
    <p:sldLayoutId id="2147483664" r:id="rId1"/>
    <p:sldLayoutId id="2147483675" r:id="rId2"/>
  </p:sldLayoutIdLst>
  <p:hf hdr="0" ftr="0" dt="0"/>
  <p:txStyles>
    <p:title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A0E3B"/>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rgbClr val="F6F8FC"/>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344CB10A-2A96-9764-3C60-9B62E14EF8CE}"/>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a:extLst>
              <a:ext uri="{FF2B5EF4-FFF2-40B4-BE49-F238E27FC236}">
                <a16:creationId xmlns:a16="http://schemas.microsoft.com/office/drawing/2014/main" id="{7E4E0EDC-7264-0F8F-129A-C9F7ED2E0852}"/>
              </a:ext>
            </a:extLst>
          </p:cNvPr>
          <p:cNvSpPr>
            <a:spLocks noGrp="1"/>
          </p:cNvSpPr>
          <p:nvPr>
            <p:ph type="body"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C985818F-6212-BE2D-EE01-7FA182AE2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2" name="Graphic 11">
            <a:extLst>
              <a:ext uri="{FF2B5EF4-FFF2-40B4-BE49-F238E27FC236}">
                <a16:creationId xmlns:a16="http://schemas.microsoft.com/office/drawing/2014/main" id="{ED51DC79-7BF3-79D1-DF1A-2385613AF4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19005031"/>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9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chemeClr val="bg1"/>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Title Placeholder 10">
            <a:extLst>
              <a:ext uri="{FF2B5EF4-FFF2-40B4-BE49-F238E27FC236}">
                <a16:creationId xmlns:a16="http://schemas.microsoft.com/office/drawing/2014/main" id="{F6DC3C74-C497-5779-383A-11A9EB5BBD11}"/>
              </a:ext>
            </a:extLst>
          </p:cNvPr>
          <p:cNvSpPr>
            <a:spLocks noGrp="1"/>
          </p:cNvSpPr>
          <p:nvPr>
            <p:ph type="title"/>
          </p:nvPr>
        </p:nvSpPr>
        <p:spPr>
          <a:xfrm>
            <a:off x="580668" y="2341453"/>
            <a:ext cx="10963631" cy="1325563"/>
          </a:xfrm>
          <a:prstGeom prst="rect">
            <a:avLst/>
          </a:prstGeom>
        </p:spPr>
        <p:txBody>
          <a:bodyPr vert="horz" lIns="91440" tIns="45720" rIns="91440" bIns="45720" rtlCol="0" anchor="ctr">
            <a:normAutofit/>
          </a:bodyPr>
          <a:lstStyle/>
          <a:p>
            <a:r>
              <a:rPr lang="en-US" dirty="0"/>
              <a:t>Slide with Large Custom Image Background (insert your background image)</a:t>
            </a:r>
          </a:p>
        </p:txBody>
      </p:sp>
      <p:pic>
        <p:nvPicPr>
          <p:cNvPr id="17" name="Graphic 16">
            <a:extLst>
              <a:ext uri="{FF2B5EF4-FFF2-40B4-BE49-F238E27FC236}">
                <a16:creationId xmlns:a16="http://schemas.microsoft.com/office/drawing/2014/main" id="{2C170EF9-67BA-77D6-F6DB-365BF1243D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8" name="Graphic 17">
            <a:extLst>
              <a:ext uri="{FF2B5EF4-FFF2-40B4-BE49-F238E27FC236}">
                <a16:creationId xmlns:a16="http://schemas.microsoft.com/office/drawing/2014/main" id="{2837ABB7-5CCC-6B35-0892-3EB4D76B4C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3755999525"/>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420333379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5664F0B4-D575-9139-8B0B-459111DC4CBB}"/>
              </a:ext>
            </a:extLst>
          </p:cNvPr>
          <p:cNvSpPr>
            <a:spLocks noGrp="1"/>
          </p:cNvSpPr>
          <p:nvPr>
            <p:ph type="sldNum" sz="quarter" idx="4"/>
          </p:nvPr>
        </p:nvSpPr>
        <p:spPr>
          <a:xfrm>
            <a:off x="9302750" y="6310312"/>
            <a:ext cx="2743200" cy="365125"/>
          </a:xfrm>
          <a:prstGeom prst="rect">
            <a:avLst/>
          </a:prstGeom>
        </p:spPr>
        <p:txBody>
          <a:bodyPr vert="horz" lIns="91440" tIns="45720" rIns="91440" bIns="45720" rtlCol="0" anchor="ctr"/>
          <a:lstStyle>
            <a:lvl1pPr algn="r">
              <a:defRPr sz="1200">
                <a:solidFill>
                  <a:srgbClr val="1A0E3B"/>
                </a:solidFill>
              </a:defRPr>
            </a:lvl1pPr>
          </a:lstStyle>
          <a:p>
            <a:fld id="{1A6E953D-3282-1E4C-8C54-CEE05A75726F}" type="slidenum">
              <a:rPr lang="en-US" smtClean="0"/>
              <a:pPr/>
              <a:t>‹#›</a:t>
            </a:fld>
            <a:endParaRPr lang="en-US"/>
          </a:p>
        </p:txBody>
      </p:sp>
      <p:cxnSp>
        <p:nvCxnSpPr>
          <p:cNvPr id="19" name="Straight Connector 18">
            <a:extLst>
              <a:ext uri="{FF2B5EF4-FFF2-40B4-BE49-F238E27FC236}">
                <a16:creationId xmlns:a16="http://schemas.microsoft.com/office/drawing/2014/main" id="{F51CB468-CBC4-E341-5219-10D0F5F82F4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30" name="Title Placeholder 29">
            <a:extLst>
              <a:ext uri="{FF2B5EF4-FFF2-40B4-BE49-F238E27FC236}">
                <a16:creationId xmlns:a16="http://schemas.microsoft.com/office/drawing/2014/main" id="{5394A21B-A4B5-A5AE-9FE9-6BAD1ADBB1A9}"/>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204AE7FB-0D0C-778B-41DB-F10EF47BDF03}"/>
              </a:ext>
            </a:extLst>
          </p:cNvPr>
          <p:cNvSpPr>
            <a:spLocks noGrp="1"/>
          </p:cNvSpPr>
          <p:nvPr>
            <p:ph type="body" idx="1"/>
          </p:nvPr>
        </p:nvSpPr>
        <p:spPr>
          <a:xfrm>
            <a:off x="568960" y="1825625"/>
            <a:ext cx="1105408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59E68D0-F0DC-434C-D2CC-67C94B0CEE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99" y="6377725"/>
            <a:ext cx="1330881" cy="297697"/>
          </a:xfrm>
          <a:prstGeom prst="rect">
            <a:avLst/>
          </a:prstGeom>
        </p:spPr>
      </p:pic>
      <p:pic>
        <p:nvPicPr>
          <p:cNvPr id="10" name="Graphic 9">
            <a:extLst>
              <a:ext uri="{FF2B5EF4-FFF2-40B4-BE49-F238E27FC236}">
                <a16:creationId xmlns:a16="http://schemas.microsoft.com/office/drawing/2014/main" id="{F9E8C2C7-D910-A9E9-2A62-4BBD77E6AA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302751" y="116465"/>
            <a:ext cx="2889250" cy="756708"/>
          </a:xfrm>
          <a:prstGeom prst="rect">
            <a:avLst/>
          </a:prstGeom>
        </p:spPr>
      </p:pic>
    </p:spTree>
    <p:extLst>
      <p:ext uri="{BB962C8B-B14F-4D97-AF65-F5344CB8AC3E}">
        <p14:creationId xmlns:p14="http://schemas.microsoft.com/office/powerpoint/2010/main" val="3719254848"/>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914400" rtl="0" eaLnBrk="1" latinLnBrk="0" hangingPunct="1">
        <a:lnSpc>
          <a:spcPct val="90000"/>
        </a:lnSpc>
        <a:spcBef>
          <a:spcPct val="0"/>
        </a:spcBef>
        <a:buNone/>
        <a:defRPr sz="4400" b="1" kern="1200">
          <a:solidFill>
            <a:srgbClr val="1A0E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A0E3B"/>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265B29-FADD-FE22-87A1-216E5EDA783E}"/>
              </a:ext>
            </a:extLst>
          </p:cNvPr>
          <p:cNvSpPr>
            <a:spLocks noGrp="1"/>
          </p:cNvSpPr>
          <p:nvPr>
            <p:ph type="sldNum" sz="quarter" idx="4"/>
          </p:nvPr>
        </p:nvSpPr>
        <p:spPr>
          <a:xfrm>
            <a:off x="9321800" y="6311900"/>
            <a:ext cx="2743200" cy="365125"/>
          </a:xfrm>
          <a:prstGeom prst="rect">
            <a:avLst/>
          </a:prstGeom>
        </p:spPr>
        <p:txBody>
          <a:bodyPr vert="horz" lIns="91440" tIns="45720" rIns="91440" bIns="45720" rtlCol="0" anchor="ctr"/>
          <a:lstStyle>
            <a:lvl1pPr algn="r">
              <a:defRPr sz="1200">
                <a:solidFill>
                  <a:srgbClr val="F6F8FC"/>
                </a:solidFill>
              </a:defRPr>
            </a:lvl1pPr>
          </a:lstStyle>
          <a:p>
            <a:fld id="{A41E8D75-F094-0240-9387-CF71E5CB02FE}" type="slidenum">
              <a:rPr lang="en-US" smtClean="0"/>
              <a:pPr/>
              <a:t>‹#›</a:t>
            </a:fld>
            <a:endParaRPr lang="en-US"/>
          </a:p>
        </p:txBody>
      </p:sp>
      <p:cxnSp>
        <p:nvCxnSpPr>
          <p:cNvPr id="8" name="Straight Connector 7">
            <a:extLst>
              <a:ext uri="{FF2B5EF4-FFF2-40B4-BE49-F238E27FC236}">
                <a16:creationId xmlns:a16="http://schemas.microsoft.com/office/drawing/2014/main" id="{B3DC2F22-4070-81E7-5AD6-0B13CC1E4C08}"/>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344CB10A-2A96-9764-3C60-9B62E14EF8CE}"/>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a:extLst>
              <a:ext uri="{FF2B5EF4-FFF2-40B4-BE49-F238E27FC236}">
                <a16:creationId xmlns:a16="http://schemas.microsoft.com/office/drawing/2014/main" id="{7E4E0EDC-7264-0F8F-129A-C9F7ED2E0852}"/>
              </a:ext>
            </a:extLst>
          </p:cNvPr>
          <p:cNvSpPr>
            <a:spLocks noGrp="1"/>
          </p:cNvSpPr>
          <p:nvPr>
            <p:ph type="body" idx="1"/>
          </p:nvPr>
        </p:nvSpPr>
        <p:spPr>
          <a:xfrm>
            <a:off x="522513" y="1825625"/>
            <a:ext cx="11152415" cy="39546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C985818F-6212-BE2D-EE01-7FA182AE28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800" y="108283"/>
            <a:ext cx="2870200" cy="751719"/>
          </a:xfrm>
          <a:prstGeom prst="rect">
            <a:avLst/>
          </a:prstGeom>
        </p:spPr>
      </p:pic>
      <p:pic>
        <p:nvPicPr>
          <p:cNvPr id="12" name="Graphic 11">
            <a:extLst>
              <a:ext uri="{FF2B5EF4-FFF2-40B4-BE49-F238E27FC236}">
                <a16:creationId xmlns:a16="http://schemas.microsoft.com/office/drawing/2014/main" id="{ED51DC79-7BF3-79D1-DF1A-2385613AF4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0926" y="6375952"/>
            <a:ext cx="1308100" cy="292601"/>
          </a:xfrm>
          <a:prstGeom prst="rect">
            <a:avLst/>
          </a:prstGeom>
        </p:spPr>
      </p:pic>
    </p:spTree>
    <p:extLst>
      <p:ext uri="{BB962C8B-B14F-4D97-AF65-F5344CB8AC3E}">
        <p14:creationId xmlns:p14="http://schemas.microsoft.com/office/powerpoint/2010/main" val="1393609757"/>
      </p:ext>
    </p:extLst>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5E327B5-D42F-44C9-41C5-1ADC1CE2FEC5}"/>
              </a:ext>
            </a:extLst>
          </p:cNvPr>
          <p:cNvCxnSpPr/>
          <p:nvPr userDrawn="1"/>
        </p:nvCxnSpPr>
        <p:spPr>
          <a:xfrm>
            <a:off x="0" y="6794389"/>
            <a:ext cx="12192000" cy="0"/>
          </a:xfrm>
          <a:prstGeom prst="line">
            <a:avLst/>
          </a:prstGeom>
          <a:ln w="127000">
            <a:gradFill>
              <a:gsLst>
                <a:gs pos="0">
                  <a:srgbClr val="1A0E3B"/>
                </a:gs>
                <a:gs pos="50000">
                  <a:srgbClr val="1484FC"/>
                </a:gs>
                <a:gs pos="100000">
                  <a:srgbClr val="674A9E"/>
                </a:gs>
              </a:gsLst>
              <a:lin ang="9000000" scaled="0"/>
            </a:gra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5B2C34DC-942D-5FA4-288E-3A1CDB074451}"/>
              </a:ext>
            </a:extLst>
          </p:cNvPr>
          <p:cNvSpPr>
            <a:spLocks noGrp="1"/>
          </p:cNvSpPr>
          <p:nvPr>
            <p:ph type="sldNum" sz="quarter" idx="4"/>
          </p:nvPr>
        </p:nvSpPr>
        <p:spPr>
          <a:xfrm>
            <a:off x="9321800" y="6307107"/>
            <a:ext cx="2743200" cy="365125"/>
          </a:xfrm>
          <a:prstGeom prst="rect">
            <a:avLst/>
          </a:prstGeom>
        </p:spPr>
        <p:txBody>
          <a:bodyPr vert="horz" lIns="91440" tIns="45720" rIns="91440" bIns="45720" rtlCol="0" anchor="ctr"/>
          <a:lstStyle>
            <a:lvl1pPr algn="r">
              <a:defRPr sz="1200">
                <a:solidFill>
                  <a:srgbClr val="F6F8FC"/>
                </a:solidFill>
              </a:defRPr>
            </a:lvl1pPr>
          </a:lstStyle>
          <a:p>
            <a:fld id="{8D407A93-5F51-6D4C-9C0B-941BF48061CC}" type="slidenum">
              <a:rPr lang="en-US" smtClean="0"/>
              <a:pPr/>
              <a:t>‹#›</a:t>
            </a:fld>
            <a:endParaRPr lang="en-US" dirty="0"/>
          </a:p>
        </p:txBody>
      </p:sp>
      <p:sp>
        <p:nvSpPr>
          <p:cNvPr id="3" name="Title Placeholder 2">
            <a:extLst>
              <a:ext uri="{FF2B5EF4-FFF2-40B4-BE49-F238E27FC236}">
                <a16:creationId xmlns:a16="http://schemas.microsoft.com/office/drawing/2014/main" id="{579E7879-1E42-2A28-7E78-2866A69FB4F0}"/>
              </a:ext>
            </a:extLst>
          </p:cNvPr>
          <p:cNvSpPr>
            <a:spLocks noGrp="1"/>
          </p:cNvSpPr>
          <p:nvPr>
            <p:ph type="title"/>
          </p:nvPr>
        </p:nvSpPr>
        <p:spPr>
          <a:xfrm>
            <a:off x="182880" y="274320"/>
            <a:ext cx="8961120" cy="73152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26F6F927-9642-58A7-2CA6-46DBC309B264}"/>
              </a:ext>
            </a:extLst>
          </p:cNvPr>
          <p:cNvSpPr>
            <a:spLocks noGrp="1"/>
          </p:cNvSpPr>
          <p:nvPr>
            <p:ph type="body" idx="1"/>
          </p:nvPr>
        </p:nvSpPr>
        <p:spPr>
          <a:xfrm>
            <a:off x="579120" y="1825625"/>
            <a:ext cx="1104392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4" name="Graphic 3">
            <a:extLst>
              <a:ext uri="{FF2B5EF4-FFF2-40B4-BE49-F238E27FC236}">
                <a16:creationId xmlns:a16="http://schemas.microsoft.com/office/drawing/2014/main" id="{467919C5-E27A-F902-3846-FE832D7A5A1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0926" y="6375952"/>
            <a:ext cx="1308100" cy="292601"/>
          </a:xfrm>
          <a:prstGeom prst="rect">
            <a:avLst/>
          </a:prstGeom>
        </p:spPr>
      </p:pic>
      <p:pic>
        <p:nvPicPr>
          <p:cNvPr id="10" name="Graphic 9">
            <a:extLst>
              <a:ext uri="{FF2B5EF4-FFF2-40B4-BE49-F238E27FC236}">
                <a16:creationId xmlns:a16="http://schemas.microsoft.com/office/drawing/2014/main" id="{A736FEE8-D319-6F60-DCF5-A260C175EB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321800" y="108283"/>
            <a:ext cx="2870200" cy="751719"/>
          </a:xfrm>
          <a:prstGeom prst="rect">
            <a:avLst/>
          </a:prstGeom>
        </p:spPr>
      </p:pic>
      <p:sp>
        <p:nvSpPr>
          <p:cNvPr id="12" name="Date Placeholder 11">
            <a:extLst>
              <a:ext uri="{FF2B5EF4-FFF2-40B4-BE49-F238E27FC236}">
                <a16:creationId xmlns:a16="http://schemas.microsoft.com/office/drawing/2014/main" id="{865C990F-C90E-E5C8-DCEA-8B5795BEC4A3}"/>
              </a:ext>
            </a:extLst>
          </p:cNvPr>
          <p:cNvSpPr>
            <a:spLocks noGrp="1"/>
          </p:cNvSpPr>
          <p:nvPr>
            <p:ph type="dt" sz="half" idx="2"/>
          </p:nvPr>
        </p:nvSpPr>
        <p:spPr>
          <a:xfrm>
            <a:off x="9444283" y="904660"/>
            <a:ext cx="2605476" cy="202359"/>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Tree>
    <p:extLst>
      <p:ext uri="{BB962C8B-B14F-4D97-AF65-F5344CB8AC3E}">
        <p14:creationId xmlns:p14="http://schemas.microsoft.com/office/powerpoint/2010/main" val="15798966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jpg"/><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0.xml"/><Relationship Id="rId5" Type="http://schemas.openxmlformats.org/officeDocument/2006/relationships/image" Target="../media/image47.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jpeg"/><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6.png"/><Relationship Id="rId1" Type="http://schemas.openxmlformats.org/officeDocument/2006/relationships/slideLayout" Target="../slideLayouts/slideLayout40.xml"/><Relationship Id="rId5" Type="http://schemas.openxmlformats.org/officeDocument/2006/relationships/image" Target="../media/image5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 Id="rId5" Type="http://schemas.openxmlformats.org/officeDocument/2006/relationships/image" Target="../media/image51.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png"/><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8.xml"/><Relationship Id="rId5" Type="http://schemas.openxmlformats.org/officeDocument/2006/relationships/image" Target="../media/image57.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5.png"/><Relationship Id="rId1" Type="http://schemas.openxmlformats.org/officeDocument/2006/relationships/slideLayout" Target="../slideLayouts/slideLayout38.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5.png"/><Relationship Id="rId1" Type="http://schemas.openxmlformats.org/officeDocument/2006/relationships/slideLayout" Target="../slideLayouts/slideLayout38.xml"/><Relationship Id="rId5" Type="http://schemas.openxmlformats.org/officeDocument/2006/relationships/image" Target="../media/image61.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61.jpeg"/><Relationship Id="rId5" Type="http://schemas.openxmlformats.org/officeDocument/2006/relationships/image" Target="../media/image63.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6.jpeg"/><Relationship Id="rId1" Type="http://schemas.openxmlformats.org/officeDocument/2006/relationships/slideLayout" Target="../slideLayouts/slideLayout38.xml"/><Relationship Id="rId5" Type="http://schemas.openxmlformats.org/officeDocument/2006/relationships/image" Target="../media/image67.jpg"/><Relationship Id="rId4" Type="http://schemas.openxmlformats.org/officeDocument/2006/relationships/image" Target="../media/image69.emf"/></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1.jpeg"/><Relationship Id="rId1" Type="http://schemas.openxmlformats.org/officeDocument/2006/relationships/slideLayout" Target="../slideLayouts/slideLayout3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7.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7.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7.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hyperlink" Target="https://astronomy.swin.edu.au/cosmos/a/andromeda+galaxy" TargetMode="External"/><Relationship Id="rId2" Type="http://schemas.openxmlformats.org/officeDocument/2006/relationships/hyperlink" Target="https://www.space.com/15590-andromeda-galaxy-m31.html" TargetMode="External"/><Relationship Id="rId1" Type="http://schemas.openxmlformats.org/officeDocument/2006/relationships/slideLayout" Target="../slideLayouts/slideLayout50.xml"/><Relationship Id="rId5" Type="http://schemas.openxmlformats.org/officeDocument/2006/relationships/image" Target="../media/image78.jpg"/><Relationship Id="rId4" Type="http://schemas.openxmlformats.org/officeDocument/2006/relationships/hyperlink" Target="https://viewspace.org/video_library?tags=6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science.nasa.gov/missions/hubble/nasas-hubble-traces-hidden-history-of-andromeda-galaxy/" TargetMode="External"/><Relationship Id="rId2" Type="http://schemas.openxmlformats.org/officeDocument/2006/relationships/hyperlink" Target="https://www.nasa.gov/image-article/nasas-chandra-shares-a-new-view-of-our-galactic-neighbor/" TargetMode="External"/><Relationship Id="rId1" Type="http://schemas.openxmlformats.org/officeDocument/2006/relationships/slideLayout" Target="../slideLayouts/slideLayout50.xml"/><Relationship Id="rId5" Type="http://schemas.openxmlformats.org/officeDocument/2006/relationships/image" Target="../media/image79.jpg"/><Relationship Id="rId4" Type="http://schemas.openxmlformats.org/officeDocument/2006/relationships/hyperlink" Target="https://www.youtube.com/watch?v=HWxBTHVhc3I&amp;pp=0gcJCdgAo7VqN5tD"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cience.nasa.gov/missions/hubble/nasas-hubble-provides-birds-eye-view-of-andromeda-galaxys-ecosystem/" TargetMode="External"/><Relationship Id="rId2" Type="http://schemas.openxmlformats.org/officeDocument/2006/relationships/hyperlink" Target="https://www.nasa.gov/missions/chandra/andromeda-galaxy-vibaj/" TargetMode="External"/><Relationship Id="rId1" Type="http://schemas.openxmlformats.org/officeDocument/2006/relationships/slideLayout" Target="../slideLayouts/slideLayout50.xml"/><Relationship Id="rId4" Type="http://schemas.openxmlformats.org/officeDocument/2006/relationships/image" Target="../media/image80.jpg"/></Relationships>
</file>

<file path=ppt/slides/_rels/slide48.xml.rels><?xml version="1.0" encoding="UTF-8" standalone="yes"?>
<Relationships xmlns="http://schemas.openxmlformats.org/package/2006/relationships"><Relationship Id="rId3" Type="http://schemas.openxmlformats.org/officeDocument/2006/relationships/hyperlink" Target="https://www.universe-of-learning.org/contents/products/videos/frame-sets/crash-of-the-titans-milky-way-and-andromeda-collision-frame-sets?Audience=informal-educators&amp;keyword=andromeda%20galaxy&amp;itemsPerPage=15&amp;page=1" TargetMode="External"/><Relationship Id="rId2" Type="http://schemas.openxmlformats.org/officeDocument/2006/relationships/hyperlink" Target="https://viewspace.org/interactives/unveiling_invisible_universe/interacting_galaxies/future_of_the_milky_way" TargetMode="External"/><Relationship Id="rId1" Type="http://schemas.openxmlformats.org/officeDocument/2006/relationships/slideLayout" Target="../slideLayouts/slideLayout50.xml"/><Relationship Id="rId5" Type="http://schemas.openxmlformats.org/officeDocument/2006/relationships/image" Target="../media/image81.jpeg"/><Relationship Id="rId4" Type="http://schemas.openxmlformats.org/officeDocument/2006/relationships/hyperlink" Target="https://www.youtube.com/watch?v=o2x_31dE04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s://www.universe-of-learning.org/contents/events/science-briefings/2025/science-briefing-andromeda-galaxy?Audience=informal-educators" TargetMode="Externa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bit.ly/SciBriefPOST" TargetMode="Externa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0FE64-3F2C-668D-8250-D7F11844B782}"/>
              </a:ext>
            </a:extLst>
          </p:cNvPr>
          <p:cNvSpPr>
            <a:spLocks noGrp="1"/>
          </p:cNvSpPr>
          <p:nvPr>
            <p:ph type="sldNum" sz="quarter" idx="10"/>
          </p:nvPr>
        </p:nvSpPr>
        <p:spPr/>
        <p:txBody>
          <a:bodyPr/>
          <a:lstStyle/>
          <a:p>
            <a:fld id="{8D407A93-5F51-6D4C-9C0B-941BF48061CC}" type="slidenum">
              <a:rPr lang="en-US" smtClean="0"/>
              <a:t>1</a:t>
            </a:fld>
            <a:endParaRPr lang="en-US"/>
          </a:p>
        </p:txBody>
      </p:sp>
      <p:sp>
        <p:nvSpPr>
          <p:cNvPr id="3" name="Title 2">
            <a:extLst>
              <a:ext uri="{FF2B5EF4-FFF2-40B4-BE49-F238E27FC236}">
                <a16:creationId xmlns:a16="http://schemas.microsoft.com/office/drawing/2014/main" id="{647C1277-38D7-9C86-FB57-24C3AAC29A5F}"/>
              </a:ext>
            </a:extLst>
          </p:cNvPr>
          <p:cNvSpPr>
            <a:spLocks noGrp="1"/>
          </p:cNvSpPr>
          <p:nvPr>
            <p:ph type="title"/>
          </p:nvPr>
        </p:nvSpPr>
        <p:spPr/>
        <p:txBody>
          <a:bodyPr/>
          <a:lstStyle/>
          <a:p>
            <a:r>
              <a:rPr lang="en-US" dirty="0"/>
              <a:t>Andromeda Galaxy</a:t>
            </a:r>
          </a:p>
        </p:txBody>
      </p:sp>
      <p:pic>
        <p:nvPicPr>
          <p:cNvPr id="20" name="Picture Placeholder 19" descr="A galaxy in space with a blue ring&#10;&#10;AI-generated content may be incorrect.">
            <a:extLst>
              <a:ext uri="{FF2B5EF4-FFF2-40B4-BE49-F238E27FC236}">
                <a16:creationId xmlns:a16="http://schemas.microsoft.com/office/drawing/2014/main" id="{436BA327-0F27-ABC8-7CD7-F20D14F822C5}"/>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42290324-9C7A-EF6B-6DAB-7E087D4370DC}"/>
              </a:ext>
            </a:extLst>
          </p:cNvPr>
          <p:cNvSpPr>
            <a:spLocks noGrp="1"/>
          </p:cNvSpPr>
          <p:nvPr>
            <p:ph type="body" sz="quarter" idx="12"/>
          </p:nvPr>
        </p:nvSpPr>
        <p:spPr/>
        <p:txBody>
          <a:bodyPr/>
          <a:lstStyle/>
          <a:p>
            <a:r>
              <a:rPr lang="en-US" dirty="0"/>
              <a:t>Ben Williams</a:t>
            </a:r>
          </a:p>
        </p:txBody>
      </p:sp>
      <p:sp>
        <p:nvSpPr>
          <p:cNvPr id="6" name="Text Placeholder 5">
            <a:extLst>
              <a:ext uri="{FF2B5EF4-FFF2-40B4-BE49-F238E27FC236}">
                <a16:creationId xmlns:a16="http://schemas.microsoft.com/office/drawing/2014/main" id="{3E1F898F-2A96-1216-3D71-E237E2DF1BD8}"/>
              </a:ext>
            </a:extLst>
          </p:cNvPr>
          <p:cNvSpPr>
            <a:spLocks noGrp="1"/>
          </p:cNvSpPr>
          <p:nvPr>
            <p:ph type="body" sz="quarter" idx="13"/>
          </p:nvPr>
        </p:nvSpPr>
        <p:spPr/>
        <p:txBody>
          <a:bodyPr/>
          <a:lstStyle/>
          <a:p>
            <a:r>
              <a:rPr lang="en-US" dirty="0"/>
              <a:t>University of Washington</a:t>
            </a:r>
          </a:p>
        </p:txBody>
      </p:sp>
      <p:pic>
        <p:nvPicPr>
          <p:cNvPr id="22" name="Picture Placeholder 21" descr="A person smiling in front of a christmas tree&#10;&#10;AI-generated content may be incorrect.">
            <a:extLst>
              <a:ext uri="{FF2B5EF4-FFF2-40B4-BE49-F238E27FC236}">
                <a16:creationId xmlns:a16="http://schemas.microsoft.com/office/drawing/2014/main" id="{14CBDB01-8814-7A94-BF1C-02FB93B927FC}"/>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819913AA-4FF1-ACC4-FC63-00F06637817E}"/>
              </a:ext>
            </a:extLst>
          </p:cNvPr>
          <p:cNvSpPr>
            <a:spLocks noGrp="1"/>
          </p:cNvSpPr>
          <p:nvPr>
            <p:ph type="body" sz="quarter" idx="18"/>
          </p:nvPr>
        </p:nvSpPr>
        <p:spPr/>
        <p:txBody>
          <a:bodyPr/>
          <a:lstStyle/>
          <a:p>
            <a:r>
              <a:rPr lang="en-US" dirty="0"/>
              <a:t>ESA/NASA/JPL-Caltech/GBT/WSRT/IRAM/C. Clark (</a:t>
            </a:r>
            <a:r>
              <a:rPr lang="en-US" dirty="0" err="1"/>
              <a:t>STScI</a:t>
            </a:r>
            <a:r>
              <a:rPr lang="en-US" dirty="0"/>
              <a:t>) </a:t>
            </a:r>
          </a:p>
        </p:txBody>
      </p:sp>
      <p:sp>
        <p:nvSpPr>
          <p:cNvPr id="10" name="Text Placeholder 9">
            <a:extLst>
              <a:ext uri="{FF2B5EF4-FFF2-40B4-BE49-F238E27FC236}">
                <a16:creationId xmlns:a16="http://schemas.microsoft.com/office/drawing/2014/main" id="{66DE922B-33E0-1A04-3834-06B0C6AE48DF}"/>
              </a:ext>
            </a:extLst>
          </p:cNvPr>
          <p:cNvSpPr>
            <a:spLocks noGrp="1"/>
          </p:cNvSpPr>
          <p:nvPr>
            <p:ph type="body" sz="quarter" idx="19"/>
          </p:nvPr>
        </p:nvSpPr>
        <p:spPr/>
        <p:txBody>
          <a:bodyPr/>
          <a:lstStyle/>
          <a:p>
            <a:r>
              <a:rPr lang="en-US" dirty="0"/>
              <a:t>Michelle Collins</a:t>
            </a:r>
          </a:p>
        </p:txBody>
      </p:sp>
      <p:sp>
        <p:nvSpPr>
          <p:cNvPr id="11" name="Text Placeholder 10">
            <a:extLst>
              <a:ext uri="{FF2B5EF4-FFF2-40B4-BE49-F238E27FC236}">
                <a16:creationId xmlns:a16="http://schemas.microsoft.com/office/drawing/2014/main" id="{FA30EABF-CCC3-119A-1212-B7C59C670303}"/>
              </a:ext>
            </a:extLst>
          </p:cNvPr>
          <p:cNvSpPr>
            <a:spLocks noGrp="1"/>
          </p:cNvSpPr>
          <p:nvPr>
            <p:ph type="body" sz="quarter" idx="20"/>
          </p:nvPr>
        </p:nvSpPr>
        <p:spPr/>
        <p:txBody>
          <a:bodyPr/>
          <a:lstStyle/>
          <a:p>
            <a:r>
              <a:rPr lang="en-US" dirty="0"/>
              <a:t>University of Surrey</a:t>
            </a:r>
          </a:p>
        </p:txBody>
      </p:sp>
      <p:pic>
        <p:nvPicPr>
          <p:cNvPr id="24" name="Picture Placeholder 23" descr="A person holding a microphone&#10;&#10;AI-generated content may be incorrect.">
            <a:extLst>
              <a:ext uri="{FF2B5EF4-FFF2-40B4-BE49-F238E27FC236}">
                <a16:creationId xmlns:a16="http://schemas.microsoft.com/office/drawing/2014/main" id="{0D813ED2-7888-A88E-73BE-5A14F597E7AE}"/>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D593BBB6-E984-C874-BFDD-B1C08640CB6A}"/>
              </a:ext>
            </a:extLst>
          </p:cNvPr>
          <p:cNvSpPr>
            <a:spLocks noGrp="1"/>
          </p:cNvSpPr>
          <p:nvPr>
            <p:ph type="body" sz="quarter" idx="22"/>
          </p:nvPr>
        </p:nvSpPr>
        <p:spPr/>
        <p:txBody>
          <a:bodyPr/>
          <a:lstStyle/>
          <a:p>
            <a:r>
              <a:rPr lang="en-US" dirty="0"/>
              <a:t>Ivanna Escala</a:t>
            </a:r>
          </a:p>
        </p:txBody>
      </p:sp>
      <p:sp>
        <p:nvSpPr>
          <p:cNvPr id="14" name="Text Placeholder 13">
            <a:extLst>
              <a:ext uri="{FF2B5EF4-FFF2-40B4-BE49-F238E27FC236}">
                <a16:creationId xmlns:a16="http://schemas.microsoft.com/office/drawing/2014/main" id="{530C7D12-F06A-5600-100D-F9AFEDF6A9C6}"/>
              </a:ext>
            </a:extLst>
          </p:cNvPr>
          <p:cNvSpPr>
            <a:spLocks noGrp="1"/>
          </p:cNvSpPr>
          <p:nvPr>
            <p:ph type="body" sz="quarter" idx="23"/>
          </p:nvPr>
        </p:nvSpPr>
        <p:spPr/>
        <p:txBody>
          <a:bodyPr/>
          <a:lstStyle/>
          <a:p>
            <a:r>
              <a:rPr lang="en-US" dirty="0"/>
              <a:t>Space Telescope Science Institute</a:t>
            </a:r>
          </a:p>
        </p:txBody>
      </p:sp>
      <p:pic>
        <p:nvPicPr>
          <p:cNvPr id="26" name="Picture Placeholder 25" descr="A person smiling at camera&#10;&#10;AI-generated content may be incorrect.">
            <a:extLst>
              <a:ext uri="{FF2B5EF4-FFF2-40B4-BE49-F238E27FC236}">
                <a16:creationId xmlns:a16="http://schemas.microsoft.com/office/drawing/2014/main" id="{45B17F4A-3805-AF14-9129-515B71F68999}"/>
              </a:ext>
            </a:extLst>
          </p:cNvPr>
          <p:cNvPicPr>
            <a:picLocks noGrp="1" noChangeAspect="1"/>
          </p:cNvPicPr>
          <p:nvPr>
            <p:ph type="pic" sz="quarter" idx="24"/>
          </p:nvPr>
        </p:nvPicPr>
        <p:blipFill>
          <a:blip r:embed="rId5" cstate="hqprint">
            <a:extLst>
              <a:ext uri="{28A0092B-C50C-407E-A947-70E740481C1C}">
                <a14:useLocalDpi xmlns:a14="http://schemas.microsoft.com/office/drawing/2010/main"/>
              </a:ext>
            </a:extLst>
          </a:blip>
          <a:srcRect/>
          <a:stretch>
            <a:fillRect/>
          </a:stretch>
        </p:blipFill>
        <p:spPr/>
      </p:pic>
      <p:sp>
        <p:nvSpPr>
          <p:cNvPr id="16" name="Text Placeholder 15">
            <a:extLst>
              <a:ext uri="{FF2B5EF4-FFF2-40B4-BE49-F238E27FC236}">
                <a16:creationId xmlns:a16="http://schemas.microsoft.com/office/drawing/2014/main" id="{BE031A0E-BDA7-9F5A-1D02-154BDF7E86C8}"/>
              </a:ext>
            </a:extLst>
          </p:cNvPr>
          <p:cNvSpPr>
            <a:spLocks noGrp="1"/>
          </p:cNvSpPr>
          <p:nvPr>
            <p:ph type="body" sz="quarter" idx="25"/>
          </p:nvPr>
        </p:nvSpPr>
        <p:spPr/>
        <p:txBody>
          <a:bodyPr/>
          <a:lstStyle/>
          <a:p>
            <a:r>
              <a:rPr lang="en-US" dirty="0"/>
              <a:t>Seppo Laine</a:t>
            </a:r>
          </a:p>
        </p:txBody>
      </p:sp>
      <p:sp>
        <p:nvSpPr>
          <p:cNvPr id="17" name="Text Placeholder 16">
            <a:extLst>
              <a:ext uri="{FF2B5EF4-FFF2-40B4-BE49-F238E27FC236}">
                <a16:creationId xmlns:a16="http://schemas.microsoft.com/office/drawing/2014/main" id="{94C000E9-7D97-8605-7AA2-952633CAA033}"/>
              </a:ext>
            </a:extLst>
          </p:cNvPr>
          <p:cNvSpPr>
            <a:spLocks noGrp="1"/>
          </p:cNvSpPr>
          <p:nvPr>
            <p:ph type="body" sz="quarter" idx="26"/>
          </p:nvPr>
        </p:nvSpPr>
        <p:spPr/>
        <p:txBody>
          <a:bodyPr/>
          <a:lstStyle/>
          <a:p>
            <a:r>
              <a:rPr lang="en-US" dirty="0"/>
              <a:t>Caltech/IPAC</a:t>
            </a:r>
          </a:p>
        </p:txBody>
      </p:sp>
      <p:pic>
        <p:nvPicPr>
          <p:cNvPr id="28" name="Picture Placeholder 27" descr="A person smiling for a picture&#10;&#10;AI-generated content may be incorrect.">
            <a:extLst>
              <a:ext uri="{FF2B5EF4-FFF2-40B4-BE49-F238E27FC236}">
                <a16:creationId xmlns:a16="http://schemas.microsoft.com/office/drawing/2014/main" id="{98929F21-51E6-104C-85F2-A6AB4834ED9C}"/>
              </a:ext>
            </a:extLst>
          </p:cNvPr>
          <p:cNvPicPr>
            <a:picLocks noGrp="1" noChangeAspect="1"/>
          </p:cNvPicPr>
          <p:nvPr>
            <p:ph type="pic" sz="quarter" idx="27"/>
          </p:nvPr>
        </p:nvPicPr>
        <p:blipFill>
          <a:blip r:embed="rId6"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94088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BC3F9-F967-F213-3061-9DA30ED309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3AC229-3FB7-C7AB-AC31-B7F318F40277}"/>
              </a:ext>
            </a:extLst>
          </p:cNvPr>
          <p:cNvPicPr>
            <a:picLocks noChangeAspect="1"/>
          </p:cNvPicPr>
          <p:nvPr/>
        </p:nvPicPr>
        <p:blipFill>
          <a:blip r:embed="rId2"/>
          <a:stretch>
            <a:fillRect/>
          </a:stretch>
        </p:blipFill>
        <p:spPr>
          <a:xfrm>
            <a:off x="1532965" y="900796"/>
            <a:ext cx="10136522" cy="5633566"/>
          </a:xfrm>
          <a:prstGeom prst="rect">
            <a:avLst/>
          </a:prstGeom>
        </p:spPr>
      </p:pic>
      <p:sp>
        <p:nvSpPr>
          <p:cNvPr id="10" name="Title 9">
            <a:extLst>
              <a:ext uri="{FF2B5EF4-FFF2-40B4-BE49-F238E27FC236}">
                <a16:creationId xmlns:a16="http://schemas.microsoft.com/office/drawing/2014/main" id="{15CE97D0-F91A-E0E0-E2AF-E63DFBCA0F5F}"/>
              </a:ext>
            </a:extLst>
          </p:cNvPr>
          <p:cNvSpPr>
            <a:spLocks noGrp="1"/>
          </p:cNvSpPr>
          <p:nvPr>
            <p:ph type="title"/>
          </p:nvPr>
        </p:nvSpPr>
        <p:spPr>
          <a:xfrm>
            <a:off x="801445" y="166088"/>
            <a:ext cx="8961120" cy="731520"/>
          </a:xfrm>
        </p:spPr>
        <p:txBody>
          <a:bodyPr/>
          <a:lstStyle/>
          <a:p>
            <a:r>
              <a:rPr lang="en-US" dirty="0"/>
              <a:t>Resolving Andromeda into Stars</a:t>
            </a:r>
          </a:p>
        </p:txBody>
      </p:sp>
      <p:sp>
        <p:nvSpPr>
          <p:cNvPr id="3" name="Slide Number Placeholder 2">
            <a:extLst>
              <a:ext uri="{FF2B5EF4-FFF2-40B4-BE49-F238E27FC236}">
                <a16:creationId xmlns:a16="http://schemas.microsoft.com/office/drawing/2014/main" id="{FF842326-8C88-CE9A-33A9-5F78E46F2E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Content Placeholder 4">
            <a:extLst>
              <a:ext uri="{FF2B5EF4-FFF2-40B4-BE49-F238E27FC236}">
                <a16:creationId xmlns:a16="http://schemas.microsoft.com/office/drawing/2014/main" id="{B1A93AD4-DCF3-2BEB-4088-5048E8457DBC}"/>
              </a:ext>
            </a:extLst>
          </p:cNvPr>
          <p:cNvSpPr>
            <a:spLocks noGrp="1"/>
          </p:cNvSpPr>
          <p:nvPr>
            <p:ph idx="1"/>
          </p:nvPr>
        </p:nvSpPr>
        <p:spPr>
          <a:xfrm>
            <a:off x="1897691" y="6240568"/>
            <a:ext cx="2353128" cy="365126"/>
          </a:xfrm>
        </p:spPr>
        <p:txBody>
          <a:bodyPr>
            <a:normAutofit fontScale="85000" lnSpcReduction="10000"/>
          </a:bodyPr>
          <a:lstStyle/>
          <a:p>
            <a:r>
              <a:rPr lang="en-US" dirty="0"/>
              <a:t>1’ = 730 light years</a:t>
            </a:r>
          </a:p>
        </p:txBody>
      </p:sp>
    </p:spTree>
    <p:extLst>
      <p:ext uri="{BB962C8B-B14F-4D97-AF65-F5344CB8AC3E}">
        <p14:creationId xmlns:p14="http://schemas.microsoft.com/office/powerpoint/2010/main" val="87300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F0A10-CAAB-C860-AB0C-95E8348A19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30BBC8-6D77-8AC0-4586-452366598D0B}"/>
              </a:ext>
            </a:extLst>
          </p:cNvPr>
          <p:cNvPicPr>
            <a:picLocks noChangeAspect="1"/>
          </p:cNvPicPr>
          <p:nvPr/>
        </p:nvPicPr>
        <p:blipFill>
          <a:blip r:embed="rId2"/>
          <a:stretch>
            <a:fillRect/>
          </a:stretch>
        </p:blipFill>
        <p:spPr>
          <a:xfrm>
            <a:off x="1549400" y="231438"/>
            <a:ext cx="7772400" cy="6395123"/>
          </a:xfrm>
          <a:prstGeom prst="rect">
            <a:avLst/>
          </a:prstGeom>
        </p:spPr>
      </p:pic>
      <p:sp>
        <p:nvSpPr>
          <p:cNvPr id="10" name="Title 9">
            <a:extLst>
              <a:ext uri="{FF2B5EF4-FFF2-40B4-BE49-F238E27FC236}">
                <a16:creationId xmlns:a16="http://schemas.microsoft.com/office/drawing/2014/main" id="{6E6415D3-6367-371C-B65C-29D5B6FF1397}"/>
              </a:ext>
            </a:extLst>
          </p:cNvPr>
          <p:cNvSpPr>
            <a:spLocks noGrp="1"/>
          </p:cNvSpPr>
          <p:nvPr>
            <p:ph type="title"/>
          </p:nvPr>
        </p:nvSpPr>
        <p:spPr>
          <a:xfrm>
            <a:off x="1549400" y="160243"/>
            <a:ext cx="7939144" cy="731520"/>
          </a:xfrm>
        </p:spPr>
        <p:txBody>
          <a:bodyPr/>
          <a:lstStyle/>
          <a:p>
            <a:r>
              <a:rPr lang="en-US" dirty="0"/>
              <a:t>Resolving Andromeda into Stars</a:t>
            </a:r>
          </a:p>
        </p:txBody>
      </p:sp>
      <p:sp>
        <p:nvSpPr>
          <p:cNvPr id="3" name="Slide Number Placeholder 2">
            <a:extLst>
              <a:ext uri="{FF2B5EF4-FFF2-40B4-BE49-F238E27FC236}">
                <a16:creationId xmlns:a16="http://schemas.microsoft.com/office/drawing/2014/main" id="{03F1C665-F6ED-FD9F-71E2-C91BAB3DA0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Content Placeholder 4">
            <a:extLst>
              <a:ext uri="{FF2B5EF4-FFF2-40B4-BE49-F238E27FC236}">
                <a16:creationId xmlns:a16="http://schemas.microsoft.com/office/drawing/2014/main" id="{212BFAE8-6EA7-68F0-68A1-63DBA0B47AAC}"/>
              </a:ext>
            </a:extLst>
          </p:cNvPr>
          <p:cNvSpPr>
            <a:spLocks noGrp="1"/>
          </p:cNvSpPr>
          <p:nvPr>
            <p:ph idx="1"/>
          </p:nvPr>
        </p:nvSpPr>
        <p:spPr/>
        <p:txBody>
          <a:bodyPr/>
          <a:lstStyle/>
          <a:p>
            <a:endParaRPr lang="en-US" dirty="0"/>
          </a:p>
        </p:txBody>
      </p:sp>
      <p:sp>
        <p:nvSpPr>
          <p:cNvPr id="14" name="Content Placeholder 4">
            <a:extLst>
              <a:ext uri="{FF2B5EF4-FFF2-40B4-BE49-F238E27FC236}">
                <a16:creationId xmlns:a16="http://schemas.microsoft.com/office/drawing/2014/main" id="{BA05DD9B-49DA-B59F-89C4-8E2CF53DAC20}"/>
              </a:ext>
            </a:extLst>
          </p:cNvPr>
          <p:cNvSpPr txBox="1">
            <a:spLocks/>
          </p:cNvSpPr>
          <p:nvPr/>
        </p:nvSpPr>
        <p:spPr>
          <a:xfrm>
            <a:off x="1549400" y="6261435"/>
            <a:ext cx="2353128" cy="36512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1” = 12 light years</a:t>
            </a:r>
          </a:p>
        </p:txBody>
      </p:sp>
    </p:spTree>
    <p:extLst>
      <p:ext uri="{BB962C8B-B14F-4D97-AF65-F5344CB8AC3E}">
        <p14:creationId xmlns:p14="http://schemas.microsoft.com/office/powerpoint/2010/main" val="356582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767C-CF44-7194-CD16-27C0E7C1E3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AA5867-CEBC-8BF0-7A19-823D9497CDB9}"/>
              </a:ext>
            </a:extLst>
          </p:cNvPr>
          <p:cNvPicPr>
            <a:picLocks noChangeAspect="1"/>
          </p:cNvPicPr>
          <p:nvPr/>
        </p:nvPicPr>
        <p:blipFill>
          <a:blip r:embed="rId2"/>
          <a:stretch>
            <a:fillRect/>
          </a:stretch>
        </p:blipFill>
        <p:spPr>
          <a:xfrm>
            <a:off x="1549400" y="180975"/>
            <a:ext cx="7772400" cy="6395123"/>
          </a:xfrm>
          <a:prstGeom prst="rect">
            <a:avLst/>
          </a:prstGeom>
        </p:spPr>
      </p:pic>
      <p:sp>
        <p:nvSpPr>
          <p:cNvPr id="10" name="Title 9">
            <a:extLst>
              <a:ext uri="{FF2B5EF4-FFF2-40B4-BE49-F238E27FC236}">
                <a16:creationId xmlns:a16="http://schemas.microsoft.com/office/drawing/2014/main" id="{A10E6E65-725B-64FA-687F-342F5C0BCD34}"/>
              </a:ext>
            </a:extLst>
          </p:cNvPr>
          <p:cNvSpPr>
            <a:spLocks noGrp="1"/>
          </p:cNvSpPr>
          <p:nvPr>
            <p:ph type="title"/>
          </p:nvPr>
        </p:nvSpPr>
        <p:spPr>
          <a:xfrm>
            <a:off x="1549400" y="183391"/>
            <a:ext cx="8019826" cy="731520"/>
          </a:xfrm>
        </p:spPr>
        <p:txBody>
          <a:bodyPr/>
          <a:lstStyle/>
          <a:p>
            <a:r>
              <a:rPr lang="en-US" dirty="0"/>
              <a:t>Resolving Andromeda into Stars</a:t>
            </a:r>
          </a:p>
        </p:txBody>
      </p:sp>
      <p:sp>
        <p:nvSpPr>
          <p:cNvPr id="3" name="Slide Number Placeholder 2">
            <a:extLst>
              <a:ext uri="{FF2B5EF4-FFF2-40B4-BE49-F238E27FC236}">
                <a16:creationId xmlns:a16="http://schemas.microsoft.com/office/drawing/2014/main" id="{E1ABD121-EA45-6ABE-D530-2185705D16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F6F8FC"/>
              </a:solidFill>
              <a:effectLst/>
              <a:uLnTx/>
              <a:uFillTx/>
              <a:latin typeface="Tw Cen MT" panose="020B0602020104020603"/>
              <a:ea typeface="+mn-ea"/>
              <a:cs typeface="+mn-cs"/>
            </a:endParaRPr>
          </a:p>
        </p:txBody>
      </p:sp>
      <p:sp>
        <p:nvSpPr>
          <p:cNvPr id="5" name="Content Placeholder 4">
            <a:extLst>
              <a:ext uri="{FF2B5EF4-FFF2-40B4-BE49-F238E27FC236}">
                <a16:creationId xmlns:a16="http://schemas.microsoft.com/office/drawing/2014/main" id="{478D32FC-9D50-8C96-7E6F-02902B627855}"/>
              </a:ext>
            </a:extLst>
          </p:cNvPr>
          <p:cNvSpPr>
            <a:spLocks noGrp="1"/>
          </p:cNvSpPr>
          <p:nvPr>
            <p:ph idx="1"/>
          </p:nvPr>
        </p:nvSpPr>
        <p:spPr/>
        <p:txBody>
          <a:bodyPr/>
          <a:lstStyle/>
          <a:p>
            <a:endParaRPr lang="en-US" dirty="0"/>
          </a:p>
        </p:txBody>
      </p:sp>
      <p:sp>
        <p:nvSpPr>
          <p:cNvPr id="6" name="Content Placeholder 4">
            <a:extLst>
              <a:ext uri="{FF2B5EF4-FFF2-40B4-BE49-F238E27FC236}">
                <a16:creationId xmlns:a16="http://schemas.microsoft.com/office/drawing/2014/main" id="{BF64D12A-A75F-81BB-D06F-C2ED1662664D}"/>
              </a:ext>
            </a:extLst>
          </p:cNvPr>
          <p:cNvSpPr txBox="1">
            <a:spLocks/>
          </p:cNvSpPr>
          <p:nvPr/>
        </p:nvSpPr>
        <p:spPr>
          <a:xfrm>
            <a:off x="1549400" y="6234964"/>
            <a:ext cx="2353128" cy="36512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1” = 12 light years</a:t>
            </a:r>
          </a:p>
        </p:txBody>
      </p:sp>
    </p:spTree>
    <p:extLst>
      <p:ext uri="{BB962C8B-B14F-4D97-AF65-F5344CB8AC3E}">
        <p14:creationId xmlns:p14="http://schemas.microsoft.com/office/powerpoint/2010/main" val="1215641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82B6A-6094-4F18-29EE-1B89AD019BE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4B605A9-2751-4D6F-6368-39E771AB4730}"/>
              </a:ext>
            </a:extLst>
          </p:cNvPr>
          <p:cNvSpPr>
            <a:spLocks noGrp="1"/>
          </p:cNvSpPr>
          <p:nvPr>
            <p:ph type="title"/>
          </p:nvPr>
        </p:nvSpPr>
        <p:spPr/>
        <p:txBody>
          <a:bodyPr>
            <a:normAutofit/>
          </a:bodyPr>
          <a:lstStyle/>
          <a:p>
            <a:endParaRPr lang="en-US" dirty="0"/>
          </a:p>
        </p:txBody>
      </p:sp>
      <p:sp>
        <p:nvSpPr>
          <p:cNvPr id="5" name="Content Placeholder 4">
            <a:extLst>
              <a:ext uri="{FF2B5EF4-FFF2-40B4-BE49-F238E27FC236}">
                <a16:creationId xmlns:a16="http://schemas.microsoft.com/office/drawing/2014/main" id="{A6FF6C9F-5492-4E71-E6F9-277041B758B3}"/>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F33157B-B142-4FAD-2AE7-F13170ACF92D}"/>
              </a:ext>
            </a:extLst>
          </p:cNvPr>
          <p:cNvPicPr>
            <a:picLocks noChangeAspect="1"/>
          </p:cNvPicPr>
          <p:nvPr/>
        </p:nvPicPr>
        <p:blipFill>
          <a:blip r:embed="rId2"/>
          <a:stretch>
            <a:fillRect/>
          </a:stretch>
        </p:blipFill>
        <p:spPr>
          <a:xfrm>
            <a:off x="389965" y="274320"/>
            <a:ext cx="10876072" cy="6005456"/>
          </a:xfrm>
          <a:prstGeom prst="rect">
            <a:avLst/>
          </a:prstGeom>
        </p:spPr>
      </p:pic>
      <p:sp>
        <p:nvSpPr>
          <p:cNvPr id="9" name="Slide Number Placeholder 2">
            <a:extLst>
              <a:ext uri="{FF2B5EF4-FFF2-40B4-BE49-F238E27FC236}">
                <a16:creationId xmlns:a16="http://schemas.microsoft.com/office/drawing/2014/main" id="{7012FC3F-F655-8EA4-204F-AE1E38C1000B}"/>
              </a:ext>
            </a:extLst>
          </p:cNvPr>
          <p:cNvSpPr>
            <a:spLocks noGrp="1"/>
          </p:cNvSpPr>
          <p:nvPr>
            <p:ph type="sldNum" sz="quarter" idx="10"/>
          </p:nvPr>
        </p:nvSpPr>
        <p:spPr>
          <a:xfrm>
            <a:off x="9321800" y="63119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88352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DA65-15B8-88AB-6D65-F0B7884AF69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3D4BEC-EC6F-5849-E8DD-C576B2C97E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7EC68544-5E79-BEDB-CF64-9B19453D1AD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86116" y="93679"/>
            <a:ext cx="8538410" cy="6611275"/>
          </a:xfrm>
          <a:prstGeom prst="rect">
            <a:avLst/>
          </a:prstGeom>
        </p:spPr>
      </p:pic>
    </p:spTree>
    <p:extLst>
      <p:ext uri="{BB962C8B-B14F-4D97-AF65-F5344CB8AC3E}">
        <p14:creationId xmlns:p14="http://schemas.microsoft.com/office/powerpoint/2010/main" val="3164153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E4424-47CA-EF5E-3BD6-7477EE16E06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CB194B0-EE17-7957-ACE7-5F1F4FA9081F}"/>
              </a:ext>
            </a:extLst>
          </p:cNvPr>
          <p:cNvSpPr>
            <a:spLocks noGrp="1"/>
          </p:cNvSpPr>
          <p:nvPr>
            <p:ph type="title"/>
          </p:nvPr>
        </p:nvSpPr>
        <p:spPr/>
        <p:txBody>
          <a:bodyPr/>
          <a:lstStyle/>
          <a:p>
            <a:r>
              <a:rPr lang="en-US" dirty="0"/>
              <a:t>The Milky Way and Andromeda</a:t>
            </a:r>
          </a:p>
        </p:txBody>
      </p:sp>
      <p:sp>
        <p:nvSpPr>
          <p:cNvPr id="3" name="Slide Number Placeholder 2">
            <a:extLst>
              <a:ext uri="{FF2B5EF4-FFF2-40B4-BE49-F238E27FC236}">
                <a16:creationId xmlns:a16="http://schemas.microsoft.com/office/drawing/2014/main" id="{DB4D358D-B87C-9078-AB1C-4EB53A9B48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7" name="Content Placeholder 6" descr="A graph of a graph of a graph&#10;&#10;Description automatically generated with medium confidence">
            <a:extLst>
              <a:ext uri="{FF2B5EF4-FFF2-40B4-BE49-F238E27FC236}">
                <a16:creationId xmlns:a16="http://schemas.microsoft.com/office/drawing/2014/main" id="{69B9311B-799B-2465-40DF-DE48DF48094E}"/>
              </a:ext>
            </a:extLst>
          </p:cNvPr>
          <p:cNvPicPr>
            <a:picLocks noGrp="1" noChangeAspect="1"/>
          </p:cNvPicPr>
          <p:nvPr>
            <p:ph idx="1"/>
          </p:nvPr>
        </p:nvPicPr>
        <p:blipFill>
          <a:blip r:embed="rId2"/>
          <a:stretch>
            <a:fillRect/>
          </a:stretch>
        </p:blipFill>
        <p:spPr>
          <a:xfrm>
            <a:off x="781925" y="1825842"/>
            <a:ext cx="5119617" cy="3954463"/>
          </a:xfrm>
        </p:spPr>
      </p:pic>
      <p:pic>
        <p:nvPicPr>
          <p:cNvPr id="4" name="Picture 3">
            <a:extLst>
              <a:ext uri="{FF2B5EF4-FFF2-40B4-BE49-F238E27FC236}">
                <a16:creationId xmlns:a16="http://schemas.microsoft.com/office/drawing/2014/main" id="{6404350B-9262-6876-1478-E487D33DA258}"/>
              </a:ext>
            </a:extLst>
          </p:cNvPr>
          <p:cNvPicPr>
            <a:picLocks noChangeAspect="1"/>
          </p:cNvPicPr>
          <p:nvPr/>
        </p:nvPicPr>
        <p:blipFill>
          <a:blip r:embed="rId3"/>
          <a:stretch>
            <a:fillRect/>
          </a:stretch>
        </p:blipFill>
        <p:spPr>
          <a:xfrm>
            <a:off x="6804212" y="1853075"/>
            <a:ext cx="4504764" cy="3927230"/>
          </a:xfrm>
          <a:prstGeom prst="rect">
            <a:avLst/>
          </a:prstGeom>
        </p:spPr>
      </p:pic>
      <p:sp>
        <p:nvSpPr>
          <p:cNvPr id="9" name="TextBox 8">
            <a:extLst>
              <a:ext uri="{FF2B5EF4-FFF2-40B4-BE49-F238E27FC236}">
                <a16:creationId xmlns:a16="http://schemas.microsoft.com/office/drawing/2014/main" id="{C5487665-7E59-D567-0519-5F4DFD343DAB}"/>
              </a:ext>
            </a:extLst>
          </p:cNvPr>
          <p:cNvSpPr txBox="1"/>
          <p:nvPr/>
        </p:nvSpPr>
        <p:spPr>
          <a:xfrm>
            <a:off x="781925" y="5788680"/>
            <a:ext cx="52695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Milky Way (Ruiz-Lara et al. 2020)</a:t>
            </a:r>
          </a:p>
        </p:txBody>
      </p:sp>
      <p:sp>
        <p:nvSpPr>
          <p:cNvPr id="14" name="TextBox 13">
            <a:extLst>
              <a:ext uri="{FF2B5EF4-FFF2-40B4-BE49-F238E27FC236}">
                <a16:creationId xmlns:a16="http://schemas.microsoft.com/office/drawing/2014/main" id="{1156EA6B-D91B-7DB1-2E40-FEF59FB3CB0F}"/>
              </a:ext>
            </a:extLst>
          </p:cNvPr>
          <p:cNvSpPr txBox="1"/>
          <p:nvPr/>
        </p:nvSpPr>
        <p:spPr>
          <a:xfrm>
            <a:off x="7000582" y="5800197"/>
            <a:ext cx="41120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M31 (Williams et al. 2017)</a:t>
            </a:r>
          </a:p>
        </p:txBody>
      </p:sp>
      <p:sp>
        <p:nvSpPr>
          <p:cNvPr id="15" name="Rectangle 14">
            <a:extLst>
              <a:ext uri="{FF2B5EF4-FFF2-40B4-BE49-F238E27FC236}">
                <a16:creationId xmlns:a16="http://schemas.microsoft.com/office/drawing/2014/main" id="{6BF0E26C-63F8-3940-A62A-610B2A47F383}"/>
              </a:ext>
            </a:extLst>
          </p:cNvPr>
          <p:cNvSpPr/>
          <p:nvPr/>
        </p:nvSpPr>
        <p:spPr>
          <a:xfrm>
            <a:off x="10165976" y="2043953"/>
            <a:ext cx="946629" cy="3146612"/>
          </a:xfrm>
          <a:prstGeom prst="rect">
            <a:avLst/>
          </a:prstGeom>
          <a:solidFill>
            <a:schemeClr val="accent1">
              <a:alpha val="2758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934703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4BDB2-E36F-F69A-6855-787CBA498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3BC61B53-56AA-21F3-2910-01D874C6A9A3}"/>
              </a:ext>
            </a:extLst>
          </p:cNvPr>
          <p:cNvSpPr>
            <a:spLocks noGrp="1"/>
          </p:cNvSpPr>
          <p:nvPr>
            <p:ph type="title"/>
          </p:nvPr>
        </p:nvSpPr>
        <p:spPr/>
        <p:txBody>
          <a:bodyPr>
            <a:noAutofit/>
          </a:bodyPr>
          <a:lstStyle/>
          <a:p>
            <a:r>
              <a:rPr lang="en-GB" sz="3200" b="0" dirty="0"/>
              <a:t>Stellar streams and unusual satellite galaxies around our spiral neighbour, Andromeda</a:t>
            </a:r>
            <a:endParaRPr lang="en-US" sz="3200" dirty="0"/>
          </a:p>
        </p:txBody>
      </p:sp>
      <p:pic>
        <p:nvPicPr>
          <p:cNvPr id="14" name="Picture Placeholder 13" descr="A galaxy in space with stars&#10;&#10;AI-generated content may be incorrect.">
            <a:extLst>
              <a:ext uri="{FF2B5EF4-FFF2-40B4-BE49-F238E27FC236}">
                <a16:creationId xmlns:a16="http://schemas.microsoft.com/office/drawing/2014/main" id="{C60CBE60-9F4F-C621-0216-16A425052CED}"/>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67040B18-F957-216E-7E5D-E1C34B94F1DF}"/>
              </a:ext>
            </a:extLst>
          </p:cNvPr>
          <p:cNvSpPr>
            <a:spLocks noGrp="1"/>
          </p:cNvSpPr>
          <p:nvPr>
            <p:ph type="body" sz="quarter" idx="12"/>
          </p:nvPr>
        </p:nvSpPr>
        <p:spPr/>
        <p:txBody>
          <a:bodyPr/>
          <a:lstStyle/>
          <a:p>
            <a:r>
              <a:rPr lang="en-US" dirty="0"/>
              <a:t>Dr Michelle Collins</a:t>
            </a:r>
          </a:p>
        </p:txBody>
      </p:sp>
      <p:sp>
        <p:nvSpPr>
          <p:cNvPr id="6" name="Text Placeholder 5">
            <a:extLst>
              <a:ext uri="{FF2B5EF4-FFF2-40B4-BE49-F238E27FC236}">
                <a16:creationId xmlns:a16="http://schemas.microsoft.com/office/drawing/2014/main" id="{037B0A78-DB09-B8B2-C395-AE80EC1C5C1C}"/>
              </a:ext>
            </a:extLst>
          </p:cNvPr>
          <p:cNvSpPr>
            <a:spLocks noGrp="1"/>
          </p:cNvSpPr>
          <p:nvPr>
            <p:ph type="body" sz="quarter" idx="14"/>
          </p:nvPr>
        </p:nvSpPr>
        <p:spPr/>
        <p:txBody>
          <a:bodyPr/>
          <a:lstStyle/>
          <a:p>
            <a:r>
              <a:rPr lang="en-US" dirty="0"/>
              <a:t>The Andromeda galaxy, focusing on the disk region. Already you can make out two satellite galaxies, one in the lower left, and one in the upper center.</a:t>
            </a:r>
          </a:p>
        </p:txBody>
      </p:sp>
      <p:pic>
        <p:nvPicPr>
          <p:cNvPr id="12" name="Picture Placeholder 11" descr="A person holding a microphone&#10;&#10;AI-generated content may be incorrect.">
            <a:extLst>
              <a:ext uri="{FF2B5EF4-FFF2-40B4-BE49-F238E27FC236}">
                <a16:creationId xmlns:a16="http://schemas.microsoft.com/office/drawing/2014/main" id="{FA23CF8A-9D6C-2EE2-58CE-48E65C1455C3}"/>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67FDFA9-7C45-AC01-778A-C54BA398DFB0}"/>
              </a:ext>
            </a:extLst>
          </p:cNvPr>
          <p:cNvSpPr>
            <a:spLocks noGrp="1"/>
          </p:cNvSpPr>
          <p:nvPr>
            <p:ph type="body" sz="quarter" idx="18"/>
          </p:nvPr>
        </p:nvSpPr>
        <p:spPr/>
        <p:txBody>
          <a:bodyPr/>
          <a:lstStyle/>
          <a:p>
            <a:r>
              <a:rPr lang="en-US" dirty="0"/>
              <a:t>Andromeda galaxy, </a:t>
            </a:r>
            <a:r>
              <a:rPr lang="en-GB" dirty="0"/>
              <a:t>2002 R. Gendler, Photo by R. Gendler</a:t>
            </a:r>
            <a:endParaRPr lang="en-US" dirty="0"/>
          </a:p>
        </p:txBody>
      </p:sp>
      <p:sp>
        <p:nvSpPr>
          <p:cNvPr id="9" name="Text Placeholder 8">
            <a:extLst>
              <a:ext uri="{FF2B5EF4-FFF2-40B4-BE49-F238E27FC236}">
                <a16:creationId xmlns:a16="http://schemas.microsoft.com/office/drawing/2014/main" id="{11AE4695-8DEE-F799-DA3F-EFC0F07ED17C}"/>
              </a:ext>
            </a:extLst>
          </p:cNvPr>
          <p:cNvSpPr>
            <a:spLocks noGrp="1"/>
          </p:cNvSpPr>
          <p:nvPr>
            <p:ph type="body" idx="1"/>
          </p:nvPr>
        </p:nvSpPr>
        <p:spPr/>
        <p:txBody>
          <a:bodyPr/>
          <a:lstStyle/>
          <a:p>
            <a:endParaRPr lang="en-US" dirty="0"/>
          </a:p>
        </p:txBody>
      </p:sp>
      <p:sp>
        <p:nvSpPr>
          <p:cNvPr id="10" name="Text Placeholder 9">
            <a:extLst>
              <a:ext uri="{FF2B5EF4-FFF2-40B4-BE49-F238E27FC236}">
                <a16:creationId xmlns:a16="http://schemas.microsoft.com/office/drawing/2014/main" id="{BD12EE85-A299-53A0-9BB0-F38B5B847A2D}"/>
              </a:ext>
            </a:extLst>
          </p:cNvPr>
          <p:cNvSpPr>
            <a:spLocks noGrp="1"/>
          </p:cNvSpPr>
          <p:nvPr>
            <p:ph type="body" sz="quarter" idx="25"/>
          </p:nvPr>
        </p:nvSpPr>
        <p:spPr/>
        <p:txBody>
          <a:bodyPr/>
          <a:lstStyle/>
          <a:p>
            <a:r>
              <a:rPr lang="en-US" dirty="0"/>
              <a:t>Associate Professor, University of Surrey</a:t>
            </a:r>
          </a:p>
        </p:txBody>
      </p:sp>
    </p:spTree>
    <p:extLst>
      <p:ext uri="{BB962C8B-B14F-4D97-AF65-F5344CB8AC3E}">
        <p14:creationId xmlns:p14="http://schemas.microsoft.com/office/powerpoint/2010/main" val="211929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A77DC-F8B6-76D8-6A9B-E2FEC53C3FE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533761A-DDFE-C483-5039-7C5A1674768C}"/>
              </a:ext>
            </a:extLst>
          </p:cNvPr>
          <p:cNvSpPr>
            <a:spLocks noGrp="1"/>
          </p:cNvSpPr>
          <p:nvPr>
            <p:ph type="title"/>
          </p:nvPr>
        </p:nvSpPr>
        <p:spPr>
          <a:xfrm>
            <a:off x="186342" y="180975"/>
            <a:ext cx="8961120" cy="731520"/>
          </a:xfrm>
        </p:spPr>
        <p:txBody>
          <a:bodyPr/>
          <a:lstStyle/>
          <a:p>
            <a:r>
              <a:rPr lang="en-US" dirty="0"/>
              <a:t>Andromeda as an ecosystem</a:t>
            </a:r>
          </a:p>
        </p:txBody>
      </p:sp>
      <p:sp>
        <p:nvSpPr>
          <p:cNvPr id="3" name="Slide Number Placeholder 2">
            <a:extLst>
              <a:ext uri="{FF2B5EF4-FFF2-40B4-BE49-F238E27FC236}">
                <a16:creationId xmlns:a16="http://schemas.microsoft.com/office/drawing/2014/main" id="{A8D8DCAD-51E0-7AFE-9298-925EE5465A3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5" name="Content Placeholder 4" descr="A galaxy in space with stars&#10;&#10;AI-generated content may be incorrect.">
            <a:extLst>
              <a:ext uri="{FF2B5EF4-FFF2-40B4-BE49-F238E27FC236}">
                <a16:creationId xmlns:a16="http://schemas.microsoft.com/office/drawing/2014/main" id="{1C42E3F9-0967-4EC0-E124-EA09ED11283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666902" y="1825625"/>
            <a:ext cx="2862959" cy="3954463"/>
          </a:xfrm>
        </p:spPr>
      </p:pic>
      <p:sp>
        <p:nvSpPr>
          <p:cNvPr id="6" name="Text Placeholder 7">
            <a:extLst>
              <a:ext uri="{FF2B5EF4-FFF2-40B4-BE49-F238E27FC236}">
                <a16:creationId xmlns:a16="http://schemas.microsoft.com/office/drawing/2014/main" id="{D3FA929C-77E6-3060-B264-3E262E88F0DF}"/>
              </a:ext>
            </a:extLst>
          </p:cNvPr>
          <p:cNvSpPr txBox="1">
            <a:spLocks/>
          </p:cNvSpPr>
          <p:nvPr/>
        </p:nvSpPr>
        <p:spPr>
          <a:xfrm>
            <a:off x="4919936" y="6362286"/>
            <a:ext cx="7696313" cy="3147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Andromeda galaxy, </a:t>
            </a: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2002 R. Gendler, Photo by R. Gendler</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8D3F88EB-355C-6F90-FBBB-E94167A1CD99}"/>
              </a:ext>
            </a:extLst>
          </p:cNvPr>
          <p:cNvSpPr txBox="1"/>
          <p:nvPr/>
        </p:nvSpPr>
        <p:spPr>
          <a:xfrm>
            <a:off x="4192783" y="4686192"/>
            <a:ext cx="26210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NGC 205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a:t>
            </a:r>
            <a:r>
              <a:rPr kumimoji="0" lang="en-US" sz="1800" b="0" i="0" u="none" strike="noStrike" kern="1200" cap="none" spc="0" normalizeH="0" baseline="-25000" noProof="0" dirty="0">
                <a:ln>
                  <a:noFill/>
                </a:ln>
                <a:solidFill>
                  <a:prstClr val="white"/>
                </a:solidFill>
                <a:effectLst/>
                <a:uLnTx/>
                <a:uFillTx/>
                <a:latin typeface="Tw Cen MT" panose="020B0602020104020603"/>
                <a:ea typeface="+mn-ea"/>
                <a:cs typeface="+mn-cs"/>
              </a:rPr>
              <a:t>*</a:t>
            </a: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 = 800,000,000 </a:t>
            </a:r>
            <a:r>
              <a:rPr kumimoji="0" lang="en-US" sz="1800" b="0" i="0" u="none" strike="noStrike" kern="1200" cap="none" spc="0" normalizeH="0" baseline="0" noProof="0" dirty="0" err="1">
                <a:ln>
                  <a:noFill/>
                </a:ln>
                <a:solidFill>
                  <a:prstClr val="white"/>
                </a:solidFill>
                <a:effectLst/>
                <a:uLnTx/>
                <a:uFillTx/>
                <a:latin typeface="Tw Cen MT" panose="020B0602020104020603"/>
                <a:ea typeface="+mn-ea"/>
                <a:cs typeface="+mn-cs"/>
              </a:rPr>
              <a:t>M</a:t>
            </a:r>
            <a:r>
              <a:rPr kumimoji="0" lang="en-US" sz="1800" b="0" i="0" u="none" strike="noStrike" kern="1200" cap="none" spc="0" normalizeH="0" baseline="-25000" noProof="0" dirty="0" err="1">
                <a:ln>
                  <a:noFill/>
                </a:ln>
                <a:solidFill>
                  <a:prstClr val="white"/>
                </a:solidFill>
                <a:effectLst/>
                <a:uLnTx/>
                <a:uFillTx/>
                <a:latin typeface="Tw Cen MT" panose="020B0602020104020603"/>
                <a:ea typeface="+mn-ea"/>
                <a:cs typeface="+mn-cs"/>
              </a:rPr>
              <a:t>sun</a:t>
            </a:r>
            <a:endParaRPr kumimoji="0" lang="en-US" sz="1800" b="0" i="0" u="none" strike="noStrike" kern="1200" cap="none" spc="0" normalizeH="0" baseline="-25000" noProof="0" dirty="0">
              <a:ln>
                <a:noFill/>
              </a:ln>
              <a:solidFill>
                <a:prstClr val="white"/>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E32B8416-201A-12A1-2BDE-C1E1214B2FFD}"/>
              </a:ext>
            </a:extLst>
          </p:cNvPr>
          <p:cNvSpPr txBox="1"/>
          <p:nvPr/>
        </p:nvSpPr>
        <p:spPr>
          <a:xfrm>
            <a:off x="6268994" y="2858530"/>
            <a:ext cx="26210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a:t>
            </a:r>
            <a:r>
              <a:rPr kumimoji="0" lang="en-US" sz="1800" b="0" i="0" u="none" strike="noStrike" kern="1200" cap="none" spc="0" normalizeH="0" baseline="-25000" noProof="0" dirty="0">
                <a:ln>
                  <a:noFill/>
                </a:ln>
                <a:solidFill>
                  <a:prstClr val="white"/>
                </a:solidFill>
                <a:effectLst/>
                <a:uLnTx/>
                <a:uFillTx/>
                <a:latin typeface="Tw Cen MT" panose="020B0602020104020603"/>
                <a:ea typeface="+mn-ea"/>
                <a:cs typeface="+mn-cs"/>
              </a:rPr>
              <a:t>*</a:t>
            </a: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 = 400,000,000 </a:t>
            </a:r>
            <a:r>
              <a:rPr kumimoji="0" lang="en-US" sz="1800" b="0" i="0" u="none" strike="noStrike" kern="1200" cap="none" spc="0" normalizeH="0" baseline="0" noProof="0" dirty="0" err="1">
                <a:ln>
                  <a:noFill/>
                </a:ln>
                <a:solidFill>
                  <a:prstClr val="white"/>
                </a:solidFill>
                <a:effectLst/>
                <a:uLnTx/>
                <a:uFillTx/>
                <a:latin typeface="Tw Cen MT" panose="020B0602020104020603"/>
                <a:ea typeface="+mn-ea"/>
                <a:cs typeface="+mn-cs"/>
              </a:rPr>
              <a:t>M</a:t>
            </a:r>
            <a:r>
              <a:rPr kumimoji="0" lang="en-US" sz="1800" b="0" i="0" u="none" strike="noStrike" kern="1200" cap="none" spc="0" normalizeH="0" baseline="-25000" noProof="0" dirty="0" err="1">
                <a:ln>
                  <a:noFill/>
                </a:ln>
                <a:solidFill>
                  <a:prstClr val="white"/>
                </a:solidFill>
                <a:effectLst/>
                <a:uLnTx/>
                <a:uFillTx/>
                <a:latin typeface="Tw Cen MT" panose="020B0602020104020603"/>
                <a:ea typeface="+mn-ea"/>
                <a:cs typeface="+mn-cs"/>
              </a:rPr>
              <a:t>sun</a:t>
            </a:r>
            <a:endParaRPr kumimoji="0" lang="en-US" sz="1800" b="0" i="0" u="none" strike="noStrike" kern="1200" cap="none" spc="0" normalizeH="0" baseline="-25000" noProof="0" dirty="0">
              <a:ln>
                <a:noFill/>
              </a:ln>
              <a:solidFill>
                <a:prstClr val="white"/>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 name="Subtitle 2">
            <a:extLst>
              <a:ext uri="{FF2B5EF4-FFF2-40B4-BE49-F238E27FC236}">
                <a16:creationId xmlns:a16="http://schemas.microsoft.com/office/drawing/2014/main" id="{A5E03798-363A-BD98-6296-24EA6F7FB154}"/>
              </a:ext>
            </a:extLst>
          </p:cNvPr>
          <p:cNvSpPr txBox="1">
            <a:spLocks/>
          </p:cNvSpPr>
          <p:nvPr/>
        </p:nvSpPr>
        <p:spPr>
          <a:xfrm>
            <a:off x="304800" y="1638966"/>
            <a:ext cx="4114800" cy="17900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Andromeda, spiral galaxy, stellar mass: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M</a:t>
            </a:r>
            <a:r>
              <a:rPr kumimoji="0" lang="en-US" sz="2400" b="1" i="0" u="none" strike="noStrike" kern="1200" cap="none" spc="0" normalizeH="0" baseline="-25000" noProof="0" dirty="0">
                <a:ln>
                  <a:noFill/>
                </a:ln>
                <a:solidFill>
                  <a:prstClr val="white"/>
                </a:solidFill>
                <a:effectLst/>
                <a:uLnTx/>
                <a:uFillTx/>
                <a:latin typeface="Tw Cen MT" panose="020B0602020104020603"/>
                <a:ea typeface="+mn-ea"/>
                <a:cs typeface="+mn-cs"/>
              </a:rPr>
              <a:t>*</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  150,000,000,000 </a:t>
            </a:r>
            <a:r>
              <a:rPr kumimoji="0" lang="en-US" sz="2400" b="1" i="0" u="none" strike="noStrike" kern="1200" cap="none" spc="0" normalizeH="0" baseline="0" noProof="0" dirty="0" err="1">
                <a:ln>
                  <a:noFill/>
                </a:ln>
                <a:solidFill>
                  <a:prstClr val="white"/>
                </a:solidFill>
                <a:effectLst/>
                <a:uLnTx/>
                <a:uFillTx/>
                <a:latin typeface="Tw Cen MT" panose="020B0602020104020603"/>
                <a:ea typeface="+mn-ea"/>
                <a:cs typeface="+mn-cs"/>
              </a:rPr>
              <a:t>M</a:t>
            </a:r>
            <a:r>
              <a:rPr kumimoji="0" lang="en-US" sz="2400" b="1" i="0" u="none" strike="noStrike" kern="1200" cap="none" spc="0" normalizeH="0" baseline="-25000" noProof="0" dirty="0" err="1">
                <a:ln>
                  <a:noFill/>
                </a:ln>
                <a:solidFill>
                  <a:prstClr val="white"/>
                </a:solidFill>
                <a:effectLst/>
                <a:uLnTx/>
                <a:uFillTx/>
                <a:latin typeface="Tw Cen MT" panose="020B0602020104020603"/>
                <a:ea typeface="+mn-ea"/>
                <a:cs typeface="+mn-cs"/>
              </a:rPr>
              <a:t>sun</a:t>
            </a:r>
            <a:endParaRPr kumimoji="0" lang="en-US" sz="2400" b="1" i="0" u="none" strike="noStrike" kern="1200" cap="none" spc="0" normalizeH="0" baseline="-25000" noProof="0" dirty="0">
              <a:ln>
                <a:noFill/>
              </a:ln>
              <a:solidFill>
                <a:prstClr val="white"/>
              </a:solidFill>
              <a:effectLst/>
              <a:uLnTx/>
              <a:uFillTx/>
              <a:latin typeface="Tw Cen MT" panose="020B0602020104020603"/>
              <a:ea typeface="+mn-ea"/>
              <a:cs typeface="+mn-cs"/>
            </a:endParaRPr>
          </a:p>
        </p:txBody>
      </p:sp>
      <p:grpSp>
        <p:nvGrpSpPr>
          <p:cNvPr id="11" name="Group 10">
            <a:extLst>
              <a:ext uri="{FF2B5EF4-FFF2-40B4-BE49-F238E27FC236}">
                <a16:creationId xmlns:a16="http://schemas.microsoft.com/office/drawing/2014/main" id="{3E142913-E026-6054-F2D1-0DBEAE85B85E}"/>
              </a:ext>
            </a:extLst>
          </p:cNvPr>
          <p:cNvGrpSpPr/>
          <p:nvPr/>
        </p:nvGrpSpPr>
        <p:grpSpPr>
          <a:xfrm>
            <a:off x="2201614" y="4127290"/>
            <a:ext cx="1754110" cy="1764134"/>
            <a:chOff x="434666" y="2660608"/>
            <a:chExt cx="1754110" cy="1764134"/>
          </a:xfrm>
        </p:grpSpPr>
        <p:pic>
          <p:nvPicPr>
            <p:cNvPr id="12" name="Picture 11">
              <a:extLst>
                <a:ext uri="{FF2B5EF4-FFF2-40B4-BE49-F238E27FC236}">
                  <a16:creationId xmlns:a16="http://schemas.microsoft.com/office/drawing/2014/main" id="{05FA3FD8-E3BF-DAF4-3C73-28D9DD79C160}"/>
                </a:ext>
              </a:extLst>
            </p:cNvPr>
            <p:cNvPicPr>
              <a:picLocks noChangeAspect="1"/>
            </p:cNvPicPr>
            <p:nvPr/>
          </p:nvPicPr>
          <p:blipFill>
            <a:blip r:embed="rId3"/>
            <a:stretch>
              <a:fillRect/>
            </a:stretch>
          </p:blipFill>
          <p:spPr>
            <a:xfrm>
              <a:off x="434666" y="2660608"/>
              <a:ext cx="1754110" cy="1764134"/>
            </a:xfrm>
            <a:prstGeom prst="rect">
              <a:avLst/>
            </a:prstGeom>
          </p:spPr>
        </p:pic>
        <p:sp>
          <p:nvSpPr>
            <p:cNvPr id="13" name="Oval 12">
              <a:extLst>
                <a:ext uri="{FF2B5EF4-FFF2-40B4-BE49-F238E27FC236}">
                  <a16:creationId xmlns:a16="http://schemas.microsoft.com/office/drawing/2014/main" id="{FA708724-E056-71D1-0226-F9371B678E89}"/>
                </a:ext>
              </a:extLst>
            </p:cNvPr>
            <p:cNvSpPr/>
            <p:nvPr/>
          </p:nvSpPr>
          <p:spPr>
            <a:xfrm>
              <a:off x="568960" y="2798601"/>
              <a:ext cx="1485522" cy="1488147"/>
            </a:xfrm>
            <a:prstGeom prst="ellipse">
              <a:avLst/>
            </a:prstGeom>
            <a:blipFill>
              <a:blip r:embed="rId4"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5" name="Picture 14">
            <a:extLst>
              <a:ext uri="{FF2B5EF4-FFF2-40B4-BE49-F238E27FC236}">
                <a16:creationId xmlns:a16="http://schemas.microsoft.com/office/drawing/2014/main" id="{3D7EDB90-A4C6-E0CF-2E58-8703EB85BB66}"/>
              </a:ext>
            </a:extLst>
          </p:cNvPr>
          <p:cNvPicPr>
            <a:picLocks noChangeAspect="1"/>
          </p:cNvPicPr>
          <p:nvPr/>
        </p:nvPicPr>
        <p:blipFill>
          <a:blip r:embed="rId3"/>
          <a:stretch>
            <a:fillRect/>
          </a:stretch>
        </p:blipFill>
        <p:spPr>
          <a:xfrm>
            <a:off x="7135890" y="1094396"/>
            <a:ext cx="1754110" cy="1764134"/>
          </a:xfrm>
          <a:prstGeom prst="rect">
            <a:avLst/>
          </a:prstGeom>
        </p:spPr>
      </p:pic>
      <p:sp>
        <p:nvSpPr>
          <p:cNvPr id="16" name="Oval 15">
            <a:extLst>
              <a:ext uri="{FF2B5EF4-FFF2-40B4-BE49-F238E27FC236}">
                <a16:creationId xmlns:a16="http://schemas.microsoft.com/office/drawing/2014/main" id="{A99EA768-6091-607F-E79A-18C03FE99002}"/>
              </a:ext>
            </a:extLst>
          </p:cNvPr>
          <p:cNvSpPr/>
          <p:nvPr/>
        </p:nvSpPr>
        <p:spPr>
          <a:xfrm>
            <a:off x="7270184" y="1232389"/>
            <a:ext cx="1485522" cy="1488147"/>
          </a:xfrm>
          <a:prstGeom prst="ellipse">
            <a:avLst/>
          </a:prstGeom>
          <a:blipFill>
            <a:blip r:embed="rId5"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379835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D9DCF-6481-0B19-9229-A86C19218B0A}"/>
            </a:ext>
          </a:extLst>
        </p:cNvPr>
        <p:cNvGrpSpPr/>
        <p:nvPr/>
      </p:nvGrpSpPr>
      <p:grpSpPr>
        <a:xfrm>
          <a:off x="0" y="0"/>
          <a:ext cx="0" cy="0"/>
          <a:chOff x="0" y="0"/>
          <a:chExt cx="0" cy="0"/>
        </a:xfrm>
      </p:grpSpPr>
      <p:pic>
        <p:nvPicPr>
          <p:cNvPr id="4" name="Picture 3" descr="A galaxy in space with stars&#10;&#10;AI-generated content may be incorrect.">
            <a:extLst>
              <a:ext uri="{FF2B5EF4-FFF2-40B4-BE49-F238E27FC236}">
                <a16:creationId xmlns:a16="http://schemas.microsoft.com/office/drawing/2014/main" id="{EFE15306-1EA6-EA51-6195-0F7DE6F66018}"/>
              </a:ext>
            </a:extLst>
          </p:cNvPr>
          <p:cNvPicPr>
            <a:picLocks noChangeAspect="1"/>
          </p:cNvPicPr>
          <p:nvPr/>
        </p:nvPicPr>
        <p:blipFill>
          <a:blip r:embed="rId2"/>
          <a:stretch>
            <a:fillRect/>
          </a:stretch>
        </p:blipFill>
        <p:spPr>
          <a:xfrm>
            <a:off x="1603693" y="210131"/>
            <a:ext cx="7785494" cy="6526403"/>
          </a:xfrm>
          <a:prstGeom prst="rect">
            <a:avLst/>
          </a:prstGeom>
        </p:spPr>
      </p:pic>
      <p:sp>
        <p:nvSpPr>
          <p:cNvPr id="3" name="Slide Number Placeholder 2">
            <a:extLst>
              <a:ext uri="{FF2B5EF4-FFF2-40B4-BE49-F238E27FC236}">
                <a16:creationId xmlns:a16="http://schemas.microsoft.com/office/drawing/2014/main" id="{C88B6496-D8EE-477A-6DE8-ACD7E4E74878}"/>
              </a:ext>
            </a:extLst>
          </p:cNvPr>
          <p:cNvSpPr>
            <a:spLocks noGrp="1"/>
          </p:cNvSpPr>
          <p:nvPr>
            <p:ph type="sldNum" sz="quarter" idx="10"/>
          </p:nvPr>
        </p:nvSpPr>
        <p:spPr>
          <a:xfrm>
            <a:off x="9120833" y="63119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5" name="Content Placeholder 4" descr="A galaxy in space with stars&#10;&#10;AI-generated content may be incorrect.">
            <a:extLst>
              <a:ext uri="{FF2B5EF4-FFF2-40B4-BE49-F238E27FC236}">
                <a16:creationId xmlns:a16="http://schemas.microsoft.com/office/drawing/2014/main" id="{B9EEC1C7-E9BE-1073-EFC6-C7C111CA1DCE}"/>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rot="10800000">
            <a:off x="5746648" y="2381459"/>
            <a:ext cx="597346" cy="825084"/>
          </a:xfrm>
        </p:spPr>
      </p:pic>
      <p:sp>
        <p:nvSpPr>
          <p:cNvPr id="6" name="Text Placeholder 7">
            <a:extLst>
              <a:ext uri="{FF2B5EF4-FFF2-40B4-BE49-F238E27FC236}">
                <a16:creationId xmlns:a16="http://schemas.microsoft.com/office/drawing/2014/main" id="{59C9366C-2C1A-134B-5D06-BAFD6CDDAC14}"/>
              </a:ext>
            </a:extLst>
          </p:cNvPr>
          <p:cNvSpPr txBox="1">
            <a:spLocks/>
          </p:cNvSpPr>
          <p:nvPr/>
        </p:nvSpPr>
        <p:spPr>
          <a:xfrm>
            <a:off x="4718969" y="6362286"/>
            <a:ext cx="7696313" cy="3147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Pan-Andromeda Archaeological Survey, Martin et al (2013)</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 name="TextBox 10">
            <a:extLst>
              <a:ext uri="{FF2B5EF4-FFF2-40B4-BE49-F238E27FC236}">
                <a16:creationId xmlns:a16="http://schemas.microsoft.com/office/drawing/2014/main" id="{BB9BAD49-C29D-522D-6ADE-3A1238AC9A0A}"/>
              </a:ext>
            </a:extLst>
          </p:cNvPr>
          <p:cNvSpPr txBox="1"/>
          <p:nvPr/>
        </p:nvSpPr>
        <p:spPr>
          <a:xfrm>
            <a:off x="2174898" y="5644596"/>
            <a:ext cx="2596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Triangulum (M33)</a:t>
            </a:r>
          </a:p>
        </p:txBody>
      </p:sp>
      <p:sp>
        <p:nvSpPr>
          <p:cNvPr id="12" name="TextBox 11">
            <a:extLst>
              <a:ext uri="{FF2B5EF4-FFF2-40B4-BE49-F238E27FC236}">
                <a16:creationId xmlns:a16="http://schemas.microsoft.com/office/drawing/2014/main" id="{7FA1E773-B033-D5FF-EB11-5BF77DDCDD3E}"/>
              </a:ext>
            </a:extLst>
          </p:cNvPr>
          <p:cNvSpPr txBox="1"/>
          <p:nvPr/>
        </p:nvSpPr>
        <p:spPr>
          <a:xfrm>
            <a:off x="6759116" y="490607"/>
            <a:ext cx="14086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NGC 185 &amp; NGC 147</a:t>
            </a:r>
          </a:p>
        </p:txBody>
      </p:sp>
      <p:sp>
        <p:nvSpPr>
          <p:cNvPr id="13" name="TextBox 12">
            <a:extLst>
              <a:ext uri="{FF2B5EF4-FFF2-40B4-BE49-F238E27FC236}">
                <a16:creationId xmlns:a16="http://schemas.microsoft.com/office/drawing/2014/main" id="{16DBBC2B-054C-7E60-50AD-F573D1FE332F}"/>
              </a:ext>
            </a:extLst>
          </p:cNvPr>
          <p:cNvSpPr txBox="1"/>
          <p:nvPr/>
        </p:nvSpPr>
        <p:spPr>
          <a:xfrm>
            <a:off x="6334334" y="3564946"/>
            <a:ext cx="3153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The Giant Stellar Stream (GSS)</a:t>
            </a:r>
          </a:p>
        </p:txBody>
      </p:sp>
      <p:sp>
        <p:nvSpPr>
          <p:cNvPr id="14" name="TextBox 13">
            <a:extLst>
              <a:ext uri="{FF2B5EF4-FFF2-40B4-BE49-F238E27FC236}">
                <a16:creationId xmlns:a16="http://schemas.microsoft.com/office/drawing/2014/main" id="{37702DDE-C807-93D2-C2B2-1939670443EE}"/>
              </a:ext>
            </a:extLst>
          </p:cNvPr>
          <p:cNvSpPr txBox="1"/>
          <p:nvPr/>
        </p:nvSpPr>
        <p:spPr>
          <a:xfrm>
            <a:off x="2940651" y="3206706"/>
            <a:ext cx="17783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Streams B, C &amp; D</a:t>
            </a:r>
          </a:p>
        </p:txBody>
      </p:sp>
      <p:sp>
        <p:nvSpPr>
          <p:cNvPr id="15" name="TextBox 14">
            <a:extLst>
              <a:ext uri="{FF2B5EF4-FFF2-40B4-BE49-F238E27FC236}">
                <a16:creationId xmlns:a16="http://schemas.microsoft.com/office/drawing/2014/main" id="{B9AAB9E0-F266-1C8D-59E5-0B53D9538F1A}"/>
              </a:ext>
            </a:extLst>
          </p:cNvPr>
          <p:cNvSpPr txBox="1"/>
          <p:nvPr/>
        </p:nvSpPr>
        <p:spPr>
          <a:xfrm>
            <a:off x="7539538" y="2171417"/>
            <a:ext cx="17783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The North West stream(s)</a:t>
            </a:r>
          </a:p>
        </p:txBody>
      </p:sp>
      <p:grpSp>
        <p:nvGrpSpPr>
          <p:cNvPr id="16" name="Group 15">
            <a:extLst>
              <a:ext uri="{FF2B5EF4-FFF2-40B4-BE49-F238E27FC236}">
                <a16:creationId xmlns:a16="http://schemas.microsoft.com/office/drawing/2014/main" id="{94AB6FB6-1320-E9F3-B355-3930BF479C54}"/>
              </a:ext>
            </a:extLst>
          </p:cNvPr>
          <p:cNvGrpSpPr/>
          <p:nvPr/>
        </p:nvGrpSpPr>
        <p:grpSpPr>
          <a:xfrm>
            <a:off x="367993" y="4356572"/>
            <a:ext cx="1754110" cy="1764134"/>
            <a:chOff x="703254" y="3611674"/>
            <a:chExt cx="1754110" cy="1764134"/>
          </a:xfrm>
        </p:grpSpPr>
        <p:pic>
          <p:nvPicPr>
            <p:cNvPr id="17" name="Picture 16">
              <a:extLst>
                <a:ext uri="{FF2B5EF4-FFF2-40B4-BE49-F238E27FC236}">
                  <a16:creationId xmlns:a16="http://schemas.microsoft.com/office/drawing/2014/main" id="{CCB8EFE4-633B-D954-158E-1CCCF34B5B3D}"/>
                </a:ext>
              </a:extLst>
            </p:cNvPr>
            <p:cNvPicPr>
              <a:picLocks noChangeAspect="1"/>
            </p:cNvPicPr>
            <p:nvPr/>
          </p:nvPicPr>
          <p:blipFill>
            <a:blip r:embed="rId4"/>
            <a:stretch>
              <a:fillRect/>
            </a:stretch>
          </p:blipFill>
          <p:spPr>
            <a:xfrm>
              <a:off x="703254" y="3611674"/>
              <a:ext cx="1754110" cy="1764134"/>
            </a:xfrm>
            <a:prstGeom prst="rect">
              <a:avLst/>
            </a:prstGeom>
          </p:spPr>
        </p:pic>
        <p:sp>
          <p:nvSpPr>
            <p:cNvPr id="18" name="Oval 17">
              <a:extLst>
                <a:ext uri="{FF2B5EF4-FFF2-40B4-BE49-F238E27FC236}">
                  <a16:creationId xmlns:a16="http://schemas.microsoft.com/office/drawing/2014/main" id="{95D5203C-2E40-E258-5FE8-252688FADB78}"/>
                </a:ext>
              </a:extLst>
            </p:cNvPr>
            <p:cNvSpPr/>
            <p:nvPr/>
          </p:nvSpPr>
          <p:spPr>
            <a:xfrm>
              <a:off x="837548" y="3749667"/>
              <a:ext cx="1485522" cy="1488147"/>
            </a:xfrm>
            <a:prstGeom prst="ellipse">
              <a:avLst/>
            </a:prstGeom>
            <a:blipFill>
              <a:blip r:embed="rId5"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0" name="Oval 19">
            <a:extLst>
              <a:ext uri="{FF2B5EF4-FFF2-40B4-BE49-F238E27FC236}">
                <a16:creationId xmlns:a16="http://schemas.microsoft.com/office/drawing/2014/main" id="{D24AD090-22B8-F959-C959-5FD3204960AC}"/>
              </a:ext>
            </a:extLst>
          </p:cNvPr>
          <p:cNvSpPr/>
          <p:nvPr/>
        </p:nvSpPr>
        <p:spPr>
          <a:xfrm>
            <a:off x="4038740" y="4638710"/>
            <a:ext cx="304800" cy="290165"/>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9A72C419-1595-609E-C638-9183CB0A87CD}"/>
              </a:ext>
            </a:extLst>
          </p:cNvPr>
          <p:cNvSpPr/>
          <p:nvPr/>
        </p:nvSpPr>
        <p:spPr>
          <a:xfrm>
            <a:off x="5740521" y="3525151"/>
            <a:ext cx="304800" cy="290165"/>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E57FA518-0A96-4B28-D745-ACED8482F224}"/>
              </a:ext>
            </a:extLst>
          </p:cNvPr>
          <p:cNvSpPr/>
          <p:nvPr/>
        </p:nvSpPr>
        <p:spPr>
          <a:xfrm>
            <a:off x="4619364" y="991855"/>
            <a:ext cx="304800" cy="290165"/>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17A9238E-9D6D-B17A-4112-8414AB6658CF}"/>
              </a:ext>
            </a:extLst>
          </p:cNvPr>
          <p:cNvSpPr/>
          <p:nvPr/>
        </p:nvSpPr>
        <p:spPr>
          <a:xfrm>
            <a:off x="6253950" y="3931140"/>
            <a:ext cx="304800" cy="290165"/>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236DACB9-88C9-E3F8-A432-F8517B475018}"/>
              </a:ext>
            </a:extLst>
          </p:cNvPr>
          <p:cNvSpPr/>
          <p:nvPr/>
        </p:nvSpPr>
        <p:spPr>
          <a:xfrm>
            <a:off x="5344040" y="5730345"/>
            <a:ext cx="304800" cy="290165"/>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Oval 24">
            <a:extLst>
              <a:ext uri="{FF2B5EF4-FFF2-40B4-BE49-F238E27FC236}">
                <a16:creationId xmlns:a16="http://schemas.microsoft.com/office/drawing/2014/main" id="{35BFDBB4-242C-3C52-9F8B-84DC11C41CD3}"/>
              </a:ext>
            </a:extLst>
          </p:cNvPr>
          <p:cNvSpPr/>
          <p:nvPr/>
        </p:nvSpPr>
        <p:spPr>
          <a:xfrm>
            <a:off x="7734033" y="1593971"/>
            <a:ext cx="304800" cy="290165"/>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76332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500"/>
                                        <p:tgtEl>
                                          <p:spTgt spid="2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ssolve">
                                      <p:cBhvr>
                                        <p:cTn id="49" dur="500"/>
                                        <p:tgtEl>
                                          <p:spTgt spid="2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dissolv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EFB9C0-5144-E38A-44CB-82C539B9D36B}"/>
            </a:ext>
          </a:extLst>
        </p:cNvPr>
        <p:cNvGrpSpPr/>
        <p:nvPr/>
      </p:nvGrpSpPr>
      <p:grpSpPr>
        <a:xfrm>
          <a:off x="0" y="0"/>
          <a:ext cx="0" cy="0"/>
          <a:chOff x="0" y="0"/>
          <a:chExt cx="0" cy="0"/>
        </a:xfrm>
      </p:grpSpPr>
      <p:pic>
        <p:nvPicPr>
          <p:cNvPr id="1026" name="Picture 2" descr="Small, faint and 'unexpected in a lot of different ways': U-M astronomers make galactic discovery">
            <a:extLst>
              <a:ext uri="{FF2B5EF4-FFF2-40B4-BE49-F238E27FC236}">
                <a16:creationId xmlns:a16="http://schemas.microsoft.com/office/drawing/2014/main" id="{74E3A059-67AD-AABB-2A1D-9F163EE6A1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63503" y="980345"/>
            <a:ext cx="5842155" cy="551411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7">
            <a:extLst>
              <a:ext uri="{FF2B5EF4-FFF2-40B4-BE49-F238E27FC236}">
                <a16:creationId xmlns:a16="http://schemas.microsoft.com/office/drawing/2014/main" id="{794B2C1B-1C50-13F4-ACDE-7962B487ED93}"/>
              </a:ext>
            </a:extLst>
          </p:cNvPr>
          <p:cNvSpPr txBox="1">
            <a:spLocks/>
          </p:cNvSpPr>
          <p:nvPr/>
        </p:nvSpPr>
        <p:spPr>
          <a:xfrm>
            <a:off x="10278604" y="5381318"/>
            <a:ext cx="2341949" cy="60692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J. M. Arias et al.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Astrophys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J. Lett. (2025) </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itle 9">
            <a:extLst>
              <a:ext uri="{FF2B5EF4-FFF2-40B4-BE49-F238E27FC236}">
                <a16:creationId xmlns:a16="http://schemas.microsoft.com/office/drawing/2014/main" id="{E67F28BA-68DF-9E73-257B-63CE0794E3C4}"/>
              </a:ext>
            </a:extLst>
          </p:cNvPr>
          <p:cNvSpPr>
            <a:spLocks noGrp="1"/>
          </p:cNvSpPr>
          <p:nvPr>
            <p:ph type="title"/>
          </p:nvPr>
        </p:nvSpPr>
        <p:spPr>
          <a:xfrm>
            <a:off x="186342" y="180974"/>
            <a:ext cx="8961120" cy="1343883"/>
          </a:xfrm>
        </p:spPr>
        <p:txBody>
          <a:bodyPr>
            <a:normAutofit/>
          </a:bodyPr>
          <a:lstStyle/>
          <a:p>
            <a:r>
              <a:rPr lang="en-US" dirty="0">
                <a:solidFill>
                  <a:schemeClr val="tx1"/>
                </a:solidFill>
              </a:rPr>
              <a:t>The 32 dwarf </a:t>
            </a:r>
            <a:br>
              <a:rPr lang="en-US" dirty="0">
                <a:solidFill>
                  <a:schemeClr val="tx1"/>
                </a:solidFill>
              </a:rPr>
            </a:br>
            <a:r>
              <a:rPr lang="en-US" dirty="0" err="1">
                <a:solidFill>
                  <a:schemeClr val="tx1"/>
                </a:solidFill>
              </a:rPr>
              <a:t>spheroidals</a:t>
            </a:r>
            <a:endParaRPr lang="en-US" dirty="0">
              <a:solidFill>
                <a:schemeClr val="tx1"/>
              </a:solidFill>
            </a:endParaRPr>
          </a:p>
        </p:txBody>
      </p:sp>
      <p:grpSp>
        <p:nvGrpSpPr>
          <p:cNvPr id="23" name="Group 22">
            <a:extLst>
              <a:ext uri="{FF2B5EF4-FFF2-40B4-BE49-F238E27FC236}">
                <a16:creationId xmlns:a16="http://schemas.microsoft.com/office/drawing/2014/main" id="{0235EA9C-3C61-DADF-1460-4EBD7024FFF8}"/>
              </a:ext>
            </a:extLst>
          </p:cNvPr>
          <p:cNvGrpSpPr>
            <a:grpSpLocks noChangeAspect="1"/>
          </p:cNvGrpSpPr>
          <p:nvPr/>
        </p:nvGrpSpPr>
        <p:grpSpPr>
          <a:xfrm>
            <a:off x="186342" y="2103090"/>
            <a:ext cx="1800869" cy="1800000"/>
            <a:chOff x="568960" y="1482193"/>
            <a:chExt cx="1754110" cy="1764134"/>
          </a:xfrm>
        </p:grpSpPr>
        <p:pic>
          <p:nvPicPr>
            <p:cNvPr id="21" name="Picture 20">
              <a:extLst>
                <a:ext uri="{FF2B5EF4-FFF2-40B4-BE49-F238E27FC236}">
                  <a16:creationId xmlns:a16="http://schemas.microsoft.com/office/drawing/2014/main" id="{D673DE3F-DB94-C197-5690-BB98CAE6F024}"/>
                </a:ext>
              </a:extLst>
            </p:cNvPr>
            <p:cNvPicPr>
              <a:picLocks noChangeAspect="1"/>
            </p:cNvPicPr>
            <p:nvPr/>
          </p:nvPicPr>
          <p:blipFill>
            <a:blip r:embed="rId3"/>
            <a:stretch>
              <a:fillRect/>
            </a:stretch>
          </p:blipFill>
          <p:spPr>
            <a:xfrm>
              <a:off x="568960" y="1482193"/>
              <a:ext cx="1754110" cy="1764134"/>
            </a:xfrm>
            <a:prstGeom prst="rect">
              <a:avLst/>
            </a:prstGeom>
          </p:spPr>
        </p:pic>
        <p:sp>
          <p:nvSpPr>
            <p:cNvPr id="22" name="Oval 21">
              <a:extLst>
                <a:ext uri="{FF2B5EF4-FFF2-40B4-BE49-F238E27FC236}">
                  <a16:creationId xmlns:a16="http://schemas.microsoft.com/office/drawing/2014/main" id="{3DFAFF23-8F67-57B4-A87B-762D8E03BEA0}"/>
                </a:ext>
              </a:extLst>
            </p:cNvPr>
            <p:cNvSpPr/>
            <p:nvPr/>
          </p:nvSpPr>
          <p:spPr>
            <a:xfrm>
              <a:off x="703254" y="1620186"/>
              <a:ext cx="1485522" cy="1488147"/>
            </a:xfrm>
            <a:prstGeom prst="ellipse">
              <a:avLst/>
            </a:prstGeom>
            <a:blipFill>
              <a:blip r:embed="rId4"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6" name="Subtitle 2">
            <a:extLst>
              <a:ext uri="{FF2B5EF4-FFF2-40B4-BE49-F238E27FC236}">
                <a16:creationId xmlns:a16="http://schemas.microsoft.com/office/drawing/2014/main" id="{43E9658D-0A7E-8F46-E248-74294014CAEA}"/>
              </a:ext>
            </a:extLst>
          </p:cNvPr>
          <p:cNvSpPr txBox="1">
            <a:spLocks/>
          </p:cNvSpPr>
          <p:nvPr/>
        </p:nvSpPr>
        <p:spPr>
          <a:xfrm>
            <a:off x="2262959" y="4808836"/>
            <a:ext cx="3624254" cy="12195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0E3B"/>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0E3B"/>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0E3B"/>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Andromeda XXXIV  </a:t>
            </a:r>
          </a:p>
          <a:p>
            <a:pPr lvl="0">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M</a:t>
            </a:r>
            <a:r>
              <a:rPr lang="en-US" sz="2000" b="0" baseline="-25000" dirty="0">
                <a:solidFill>
                  <a:prstClr val="black"/>
                </a:solidFill>
              </a:rPr>
              <a:t>*</a:t>
            </a: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 = 20,000 </a:t>
            </a:r>
            <a:r>
              <a:rPr kumimoji="0" lang="en-US" sz="2000" b="0" i="0" u="none" strike="noStrike" kern="1200" cap="none" spc="0" normalizeH="0" baseline="0" noProof="0" dirty="0" err="1">
                <a:ln>
                  <a:noFill/>
                </a:ln>
                <a:solidFill>
                  <a:srgbClr val="1A0E3B"/>
                </a:solidFill>
                <a:effectLst/>
                <a:uLnTx/>
                <a:uFillTx/>
                <a:latin typeface="Tw Cen MT" panose="020B0602020104020603"/>
                <a:ea typeface="+mn-ea"/>
                <a:cs typeface="+mn-cs"/>
              </a:rPr>
              <a:t>M</a:t>
            </a:r>
            <a:r>
              <a:rPr kumimoji="0" lang="en-US" sz="2000" b="0" i="0" u="none" strike="noStrike" kern="1200" cap="none" spc="0" normalizeH="0" baseline="-25000" noProof="0" dirty="0" err="1">
                <a:ln>
                  <a:noFill/>
                </a:ln>
                <a:solidFill>
                  <a:srgbClr val="1A0E3B"/>
                </a:solidFill>
                <a:effectLst/>
                <a:uLnTx/>
                <a:uFillTx/>
                <a:latin typeface="Tw Cen MT" panose="020B0602020104020603"/>
                <a:ea typeface="+mn-ea"/>
                <a:cs typeface="+mn-cs"/>
              </a:rPr>
              <a:t>sun</a:t>
            </a: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(Credit: Collins et al. 2022)</a:t>
            </a:r>
          </a:p>
        </p:txBody>
      </p:sp>
      <p:pic>
        <p:nvPicPr>
          <p:cNvPr id="39" name="Picture 38">
            <a:extLst>
              <a:ext uri="{FF2B5EF4-FFF2-40B4-BE49-F238E27FC236}">
                <a16:creationId xmlns:a16="http://schemas.microsoft.com/office/drawing/2014/main" id="{F6E8975F-E99C-68E2-12DD-E000690536EA}"/>
              </a:ext>
            </a:extLst>
          </p:cNvPr>
          <p:cNvPicPr>
            <a:picLocks noChangeAspect="1"/>
          </p:cNvPicPr>
          <p:nvPr/>
        </p:nvPicPr>
        <p:blipFill>
          <a:blip r:embed="rId3"/>
          <a:stretch>
            <a:fillRect/>
          </a:stretch>
        </p:blipFill>
        <p:spPr>
          <a:xfrm>
            <a:off x="324216" y="4481319"/>
            <a:ext cx="1800869" cy="1800000"/>
          </a:xfrm>
          <a:prstGeom prst="rect">
            <a:avLst/>
          </a:prstGeom>
        </p:spPr>
      </p:pic>
      <p:sp>
        <p:nvSpPr>
          <p:cNvPr id="40" name="Oval 39">
            <a:extLst>
              <a:ext uri="{FF2B5EF4-FFF2-40B4-BE49-F238E27FC236}">
                <a16:creationId xmlns:a16="http://schemas.microsoft.com/office/drawing/2014/main" id="{E43D6A2E-EF12-B27F-D7C5-FCDF659AA45B}"/>
              </a:ext>
            </a:extLst>
          </p:cNvPr>
          <p:cNvSpPr/>
          <p:nvPr/>
        </p:nvSpPr>
        <p:spPr>
          <a:xfrm>
            <a:off x="462089" y="4622117"/>
            <a:ext cx="1525121" cy="1518402"/>
          </a:xfrm>
          <a:prstGeom prst="ellipse">
            <a:avLst/>
          </a:prstGeom>
          <a:blipFill>
            <a:blip r:embed="rId5"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DA4B7306-2D76-A804-CDE1-C695CBA29B8F}"/>
              </a:ext>
            </a:extLst>
          </p:cNvPr>
          <p:cNvSpPr txBox="1"/>
          <p:nvPr/>
        </p:nvSpPr>
        <p:spPr>
          <a:xfrm>
            <a:off x="2113614" y="2495257"/>
            <a:ext cx="29337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Andromeda VII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M</a:t>
            </a:r>
            <a:r>
              <a:rPr kumimoji="0" lang="en-US" sz="2000" b="0" i="0" u="none" strike="noStrike" kern="1200" cap="none" spc="0" normalizeH="0" baseline="-25000" noProof="0" dirty="0">
                <a:ln>
                  <a:noFill/>
                </a:ln>
                <a:solidFill>
                  <a:prstClr val="black"/>
                </a:solidFill>
                <a:effectLst/>
                <a:uLnTx/>
                <a:uFillTx/>
                <a:latin typeface="Tw Cen MT" panose="020B0602020104020603"/>
                <a:ea typeface="+mn-ea"/>
                <a:cs typeface="+mn-cs"/>
              </a:rPr>
              <a:t>*</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 20,000,000 </a:t>
            </a:r>
            <a:r>
              <a:rPr kumimoji="0" lang="en-US" sz="2000" b="0" i="0" u="none" strike="noStrike" kern="1200" cap="none" spc="0" normalizeH="0" baseline="0" noProof="0" dirty="0" err="1">
                <a:ln>
                  <a:noFill/>
                </a:ln>
                <a:solidFill>
                  <a:prstClr val="black"/>
                </a:solidFill>
                <a:effectLst/>
                <a:uLnTx/>
                <a:uFillTx/>
                <a:latin typeface="Tw Cen MT" panose="020B0602020104020603"/>
                <a:ea typeface="+mn-ea"/>
                <a:cs typeface="+mn-cs"/>
              </a:rPr>
              <a:t>M</a:t>
            </a:r>
            <a:r>
              <a:rPr kumimoji="0" lang="en-US" sz="2000" b="0" i="0" u="none" strike="noStrike" kern="1200" cap="none" spc="0" normalizeH="0" baseline="-25000" noProof="0" dirty="0" err="1">
                <a:ln>
                  <a:noFill/>
                </a:ln>
                <a:solidFill>
                  <a:prstClr val="black"/>
                </a:solidFill>
                <a:effectLst/>
                <a:uLnTx/>
                <a:uFillTx/>
                <a:latin typeface="Tw Cen MT" panose="020B0602020104020603"/>
                <a:ea typeface="+mn-ea"/>
                <a:cs typeface="+mn-cs"/>
              </a:rPr>
              <a:t>sun</a:t>
            </a:r>
            <a:endParaRPr kumimoji="0" lang="en-US" sz="2000" b="0" i="0" u="none" strike="noStrike" kern="1200" cap="none" spc="0" normalizeH="0" baseline="-2500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(Credit: Eva Grebel)</a:t>
            </a:r>
          </a:p>
        </p:txBody>
      </p:sp>
      <p:pic>
        <p:nvPicPr>
          <p:cNvPr id="4" name="Picture 3">
            <a:extLst>
              <a:ext uri="{FF2B5EF4-FFF2-40B4-BE49-F238E27FC236}">
                <a16:creationId xmlns:a16="http://schemas.microsoft.com/office/drawing/2014/main" id="{FC39C451-0C27-CCF7-839D-370B2E36E225}"/>
              </a:ext>
            </a:extLst>
          </p:cNvPr>
          <p:cNvPicPr>
            <a:picLocks noChangeAspect="1"/>
          </p:cNvPicPr>
          <p:nvPr/>
        </p:nvPicPr>
        <p:blipFill>
          <a:blip r:embed="rId6"/>
          <a:stretch>
            <a:fillRect/>
          </a:stretch>
        </p:blipFill>
        <p:spPr>
          <a:xfrm>
            <a:off x="46698" y="6331997"/>
            <a:ext cx="1502759" cy="388130"/>
          </a:xfrm>
          <a:prstGeom prst="rect">
            <a:avLst/>
          </a:prstGeom>
        </p:spPr>
      </p:pic>
      <p:sp>
        <p:nvSpPr>
          <p:cNvPr id="3" name="Slide Number Placeholder 2">
            <a:extLst>
              <a:ext uri="{FF2B5EF4-FFF2-40B4-BE49-F238E27FC236}">
                <a16:creationId xmlns:a16="http://schemas.microsoft.com/office/drawing/2014/main" id="{06A24A83-DBD7-C857-5394-E9372C5249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7840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8D76F1E-4825-B791-1A79-1D8B131BCF1E}"/>
              </a:ext>
            </a:extLst>
          </p:cNvPr>
          <p:cNvSpPr>
            <a:spLocks noGrp="1"/>
          </p:cNvSpPr>
          <p:nvPr>
            <p:ph type="title"/>
          </p:nvPr>
        </p:nvSpPr>
        <p:spPr/>
        <p:txBody>
          <a:bodyPr/>
          <a:lstStyle/>
          <a:p>
            <a:r>
              <a:rPr lang="en-US" dirty="0"/>
              <a:t>Outline of this Science Briefing</a:t>
            </a:r>
          </a:p>
        </p:txBody>
      </p:sp>
      <p:sp>
        <p:nvSpPr>
          <p:cNvPr id="15" name="Content Placeholder 14">
            <a:extLst>
              <a:ext uri="{FF2B5EF4-FFF2-40B4-BE49-F238E27FC236}">
                <a16:creationId xmlns:a16="http://schemas.microsoft.com/office/drawing/2014/main" id="{B867AA08-AD59-FD37-08BD-D18E903938BD}"/>
              </a:ext>
            </a:extLst>
          </p:cNvPr>
          <p:cNvSpPr>
            <a:spLocks noGrp="1"/>
          </p:cNvSpPr>
          <p:nvPr>
            <p:ph idx="1"/>
          </p:nvPr>
        </p:nvSpPr>
        <p:spPr/>
        <p:txBody>
          <a:bodyPr>
            <a:normAutofit fontScale="70000" lnSpcReduction="20000"/>
          </a:bodyPr>
          <a:lstStyle/>
          <a:p>
            <a:pPr marL="514350" indent="-514350">
              <a:buFont typeface="+mj-lt"/>
              <a:buAutoNum type="arabicPeriod"/>
            </a:pPr>
            <a:r>
              <a:rPr lang="en-US" sz="2800" b="1" dirty="0"/>
              <a:t>Ben Williams</a:t>
            </a:r>
          </a:p>
          <a:p>
            <a:pPr marL="457200" lvl="1" indent="0">
              <a:buNone/>
            </a:pPr>
            <a:r>
              <a:rPr lang="en-US" sz="2400" i="1" dirty="0"/>
              <a:t> </a:t>
            </a:r>
            <a:r>
              <a:rPr lang="en-US" i="1" dirty="0"/>
              <a:t>U</a:t>
            </a:r>
            <a:r>
              <a:rPr lang="en-US" sz="2400" i="1" dirty="0"/>
              <a:t>niversity of Washington</a:t>
            </a:r>
          </a:p>
          <a:p>
            <a:pPr marL="457200" lvl="1" indent="0">
              <a:spcAft>
                <a:spcPts val="600"/>
              </a:spcAft>
              <a:buNone/>
            </a:pPr>
            <a:r>
              <a:rPr lang="en-US" sz="2400" b="1" dirty="0">
                <a:solidFill>
                  <a:srgbClr val="1484FC"/>
                </a:solidFill>
              </a:rPr>
              <a:t> </a:t>
            </a:r>
            <a:r>
              <a:rPr lang="en-US" b="1" dirty="0">
                <a:solidFill>
                  <a:srgbClr val="1484FC"/>
                </a:solidFill>
              </a:rPr>
              <a:t>Introduction to </a:t>
            </a:r>
            <a:r>
              <a:rPr lang="en-US" sz="2400" b="1" dirty="0">
                <a:solidFill>
                  <a:srgbClr val="1484FC"/>
                </a:solidFill>
              </a:rPr>
              <a:t>Andromeda and Its Stars</a:t>
            </a:r>
          </a:p>
          <a:p>
            <a:pPr marL="514350" indent="-514350">
              <a:buFont typeface="+mj-lt"/>
              <a:buAutoNum type="arabicPeriod"/>
            </a:pPr>
            <a:r>
              <a:rPr lang="en-US" b="1" dirty="0"/>
              <a:t>M</a:t>
            </a:r>
            <a:r>
              <a:rPr lang="en-US" sz="2800" b="1" dirty="0"/>
              <a:t>ichelle Collins</a:t>
            </a:r>
          </a:p>
          <a:p>
            <a:pPr marL="457200" lvl="1" indent="0">
              <a:buNone/>
            </a:pPr>
            <a:r>
              <a:rPr lang="en-US" sz="2400" i="1" dirty="0"/>
              <a:t> </a:t>
            </a:r>
            <a:r>
              <a:rPr lang="en-US" i="1" dirty="0"/>
              <a:t>U</a:t>
            </a:r>
            <a:r>
              <a:rPr lang="en-US" sz="2400" i="1" dirty="0"/>
              <a:t>niversity of Surrey</a:t>
            </a:r>
          </a:p>
          <a:p>
            <a:pPr marL="457200" lvl="1" indent="0">
              <a:spcAft>
                <a:spcPts val="600"/>
              </a:spcAft>
              <a:buNone/>
            </a:pPr>
            <a:r>
              <a:rPr lang="en-US" sz="2400" b="1" dirty="0">
                <a:solidFill>
                  <a:srgbClr val="1484FC"/>
                </a:solidFill>
              </a:rPr>
              <a:t> </a:t>
            </a:r>
            <a:r>
              <a:rPr lang="en-US" b="1" dirty="0">
                <a:solidFill>
                  <a:srgbClr val="1484FC"/>
                </a:solidFill>
              </a:rPr>
              <a:t>S</a:t>
            </a:r>
            <a:r>
              <a:rPr lang="en-US" sz="2400" b="1" dirty="0">
                <a:solidFill>
                  <a:srgbClr val="1484FC"/>
                </a:solidFill>
              </a:rPr>
              <a:t>tellar Streams and Unusual Satellite Galaxies in Our Large Spiral Galaxy </a:t>
            </a:r>
            <a:r>
              <a:rPr lang="en-US" sz="2400" b="1" dirty="0" err="1">
                <a:solidFill>
                  <a:srgbClr val="1484FC"/>
                </a:solidFill>
              </a:rPr>
              <a:t>Neighbour</a:t>
            </a:r>
            <a:r>
              <a:rPr lang="en-US" sz="2400" b="1" dirty="0">
                <a:solidFill>
                  <a:srgbClr val="1484FC"/>
                </a:solidFill>
              </a:rPr>
              <a:t>, the Andromeda Galaxy</a:t>
            </a:r>
          </a:p>
          <a:p>
            <a:pPr marL="514350" indent="-514350">
              <a:buFont typeface="+mj-lt"/>
              <a:buAutoNum type="arabicPeriod"/>
            </a:pPr>
            <a:r>
              <a:rPr lang="en-US" b="1" dirty="0"/>
              <a:t>I</a:t>
            </a:r>
            <a:r>
              <a:rPr lang="en-US" sz="2800" b="1" dirty="0"/>
              <a:t>vanna Escala</a:t>
            </a:r>
          </a:p>
          <a:p>
            <a:pPr marL="457200" lvl="1" indent="0">
              <a:buNone/>
            </a:pPr>
            <a:r>
              <a:rPr lang="en-US" sz="2400" i="1" dirty="0"/>
              <a:t> </a:t>
            </a:r>
            <a:r>
              <a:rPr lang="en-US" i="1" dirty="0"/>
              <a:t>S</a:t>
            </a:r>
            <a:r>
              <a:rPr lang="en-US" sz="2400" i="1" dirty="0"/>
              <a:t>pace Telescope Science Institute</a:t>
            </a:r>
          </a:p>
          <a:p>
            <a:pPr marL="457200" lvl="1" indent="0">
              <a:spcAft>
                <a:spcPts val="600"/>
              </a:spcAft>
              <a:buNone/>
            </a:pPr>
            <a:r>
              <a:rPr lang="en-US" sz="2400" b="1" dirty="0">
                <a:solidFill>
                  <a:srgbClr val="1484FC"/>
                </a:solidFill>
              </a:rPr>
              <a:t> </a:t>
            </a:r>
            <a:r>
              <a:rPr lang="en-US" b="1" dirty="0">
                <a:solidFill>
                  <a:srgbClr val="1484FC"/>
                </a:solidFill>
              </a:rPr>
              <a:t>E</a:t>
            </a:r>
            <a:r>
              <a:rPr lang="en-US" sz="2400" b="1" dirty="0">
                <a:solidFill>
                  <a:srgbClr val="1484FC"/>
                </a:solidFill>
              </a:rPr>
              <a:t>lemental Abundances and Stellar Kinematics in the Andromeda Galaxy</a:t>
            </a:r>
          </a:p>
          <a:p>
            <a:pPr marL="514350" indent="-514350">
              <a:spcAft>
                <a:spcPts val="600"/>
              </a:spcAft>
              <a:buFont typeface="+mj-lt"/>
              <a:buAutoNum type="arabicPeriod"/>
            </a:pPr>
            <a:r>
              <a:rPr lang="en-US" sz="2800" b="1" dirty="0"/>
              <a:t>Q&amp;A</a:t>
            </a:r>
          </a:p>
          <a:p>
            <a:pPr marL="514350" indent="-514350">
              <a:buFont typeface="+mj-lt"/>
              <a:buAutoNum type="arabicPeriod"/>
            </a:pPr>
            <a:r>
              <a:rPr lang="en-US" b="1" dirty="0"/>
              <a:t>S</a:t>
            </a:r>
            <a:r>
              <a:rPr lang="en-US" sz="2800" b="1" dirty="0"/>
              <a:t>eppo Laine</a:t>
            </a:r>
          </a:p>
          <a:p>
            <a:pPr marL="457200" lvl="1" indent="0">
              <a:buNone/>
            </a:pPr>
            <a:r>
              <a:rPr lang="en-US" sz="2800" i="1" dirty="0"/>
              <a:t> </a:t>
            </a:r>
            <a:r>
              <a:rPr lang="en-US" i="1" dirty="0"/>
              <a:t>C</a:t>
            </a:r>
            <a:r>
              <a:rPr lang="en-US" sz="2400" i="1" dirty="0"/>
              <a:t>altech/IPAC</a:t>
            </a:r>
          </a:p>
          <a:p>
            <a:pPr marL="457200" lvl="1" indent="0">
              <a:spcAft>
                <a:spcPts val="600"/>
              </a:spcAft>
              <a:buNone/>
            </a:pPr>
            <a:r>
              <a:rPr lang="en-US" sz="2400" b="1" dirty="0">
                <a:solidFill>
                  <a:srgbClr val="1484FC"/>
                </a:solidFill>
              </a:rPr>
              <a:t> Science and Education Resources</a:t>
            </a:r>
          </a:p>
          <a:p>
            <a:pPr marL="457200" lvl="1" indent="0">
              <a:spcAft>
                <a:spcPts val="600"/>
              </a:spcAft>
              <a:buNone/>
            </a:pPr>
            <a:endParaRPr lang="en-US" sz="2400" b="1" dirty="0">
              <a:solidFill>
                <a:srgbClr val="1484FC"/>
              </a:solidFill>
            </a:endParaRPr>
          </a:p>
        </p:txBody>
      </p:sp>
      <p:sp>
        <p:nvSpPr>
          <p:cNvPr id="4" name="Slide Number Placeholder 3">
            <a:extLst>
              <a:ext uri="{FF2B5EF4-FFF2-40B4-BE49-F238E27FC236}">
                <a16:creationId xmlns:a16="http://schemas.microsoft.com/office/drawing/2014/main" id="{56AA7B55-0928-65FF-1A35-0AC7AEB44425}"/>
              </a:ext>
            </a:extLst>
          </p:cNvPr>
          <p:cNvSpPr>
            <a:spLocks noGrp="1"/>
          </p:cNvSpPr>
          <p:nvPr>
            <p:ph type="sldNum" sz="quarter" idx="10"/>
          </p:nvPr>
        </p:nvSpPr>
        <p:spPr/>
        <p:txBody>
          <a:bodyPr/>
          <a:lstStyle/>
          <a:p>
            <a:fld id="{1A6E953D-3282-1E4C-8C54-CEE05A75726F}" type="slidenum">
              <a:rPr lang="en-US" smtClean="0"/>
              <a:pPr/>
              <a:t>2</a:t>
            </a:fld>
            <a:endParaRPr lang="en-US" dirty="0"/>
          </a:p>
        </p:txBody>
      </p:sp>
    </p:spTree>
    <p:extLst>
      <p:ext uri="{BB962C8B-B14F-4D97-AF65-F5344CB8AC3E}">
        <p14:creationId xmlns:p14="http://schemas.microsoft.com/office/powerpoint/2010/main" val="2161623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6CB272-0117-80AC-E496-90EF7553CE95}"/>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28190198-C70D-9D55-7B40-5125D656A1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7679" y="2095885"/>
            <a:ext cx="682752" cy="682752"/>
          </a:xfrm>
          <a:prstGeom prst="rect">
            <a:avLst/>
          </a:prstGeom>
        </p:spPr>
      </p:pic>
      <p:sp>
        <p:nvSpPr>
          <p:cNvPr id="2" name="Oval 1">
            <a:extLst>
              <a:ext uri="{FF2B5EF4-FFF2-40B4-BE49-F238E27FC236}">
                <a16:creationId xmlns:a16="http://schemas.microsoft.com/office/drawing/2014/main" id="{2A634C98-3456-BEDA-4EEA-4BF5D866DB0A}"/>
              </a:ext>
            </a:extLst>
          </p:cNvPr>
          <p:cNvSpPr/>
          <p:nvPr/>
        </p:nvSpPr>
        <p:spPr>
          <a:xfrm>
            <a:off x="4690458" y="1327149"/>
            <a:ext cx="7315200" cy="51943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itle 9">
            <a:extLst>
              <a:ext uri="{FF2B5EF4-FFF2-40B4-BE49-F238E27FC236}">
                <a16:creationId xmlns:a16="http://schemas.microsoft.com/office/drawing/2014/main" id="{F05CDA1E-D2EE-42DF-805D-16961F088086}"/>
              </a:ext>
            </a:extLst>
          </p:cNvPr>
          <p:cNvSpPr>
            <a:spLocks noGrp="1"/>
          </p:cNvSpPr>
          <p:nvPr>
            <p:ph type="title"/>
          </p:nvPr>
        </p:nvSpPr>
        <p:spPr>
          <a:xfrm>
            <a:off x="186342" y="180974"/>
            <a:ext cx="8961120" cy="1343883"/>
          </a:xfrm>
        </p:spPr>
        <p:txBody>
          <a:bodyPr>
            <a:normAutofit/>
          </a:bodyPr>
          <a:lstStyle/>
          <a:p>
            <a:r>
              <a:rPr lang="en-US" dirty="0">
                <a:solidFill>
                  <a:schemeClr val="tx1"/>
                </a:solidFill>
              </a:rPr>
              <a:t>Each galaxy inhabits a massive dark matter halo</a:t>
            </a:r>
          </a:p>
        </p:txBody>
      </p:sp>
      <p:sp>
        <p:nvSpPr>
          <p:cNvPr id="22" name="Oval 21">
            <a:extLst>
              <a:ext uri="{FF2B5EF4-FFF2-40B4-BE49-F238E27FC236}">
                <a16:creationId xmlns:a16="http://schemas.microsoft.com/office/drawing/2014/main" id="{F105CF17-A510-107F-C88A-689A50AF35CE}"/>
              </a:ext>
            </a:extLst>
          </p:cNvPr>
          <p:cNvSpPr>
            <a:spLocks noChangeAspect="1"/>
          </p:cNvSpPr>
          <p:nvPr/>
        </p:nvSpPr>
        <p:spPr>
          <a:xfrm>
            <a:off x="7490528" y="3070547"/>
            <a:ext cx="1715061" cy="1707505"/>
          </a:xfrm>
          <a:prstGeom prst="ellipse">
            <a:avLst/>
          </a:prstGeom>
          <a:blipFill>
            <a:blip r:embed="rId3"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a:extLst>
              <a:ext uri="{FF2B5EF4-FFF2-40B4-BE49-F238E27FC236}">
                <a16:creationId xmlns:a16="http://schemas.microsoft.com/office/drawing/2014/main" id="{FC5FDDE7-DA05-8EDB-4818-D7C33D8669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7903" y="3059682"/>
            <a:ext cx="652528" cy="682752"/>
          </a:xfrm>
          <a:prstGeom prst="rect">
            <a:avLst/>
          </a:prstGeom>
        </p:spPr>
      </p:pic>
      <p:pic>
        <p:nvPicPr>
          <p:cNvPr id="13" name="Picture 12">
            <a:extLst>
              <a:ext uri="{FF2B5EF4-FFF2-40B4-BE49-F238E27FC236}">
                <a16:creationId xmlns:a16="http://schemas.microsoft.com/office/drawing/2014/main" id="{2A0106C3-7448-23FA-5475-A2E0157CF29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2660" y="4032417"/>
            <a:ext cx="682752" cy="682752"/>
          </a:xfrm>
          <a:prstGeom prst="rect">
            <a:avLst/>
          </a:prstGeom>
        </p:spPr>
      </p:pic>
      <p:sp>
        <p:nvSpPr>
          <p:cNvPr id="14" name="Text Placeholder 2">
            <a:extLst>
              <a:ext uri="{FF2B5EF4-FFF2-40B4-BE49-F238E27FC236}">
                <a16:creationId xmlns:a16="http://schemas.microsoft.com/office/drawing/2014/main" id="{69414B5C-55DD-632A-4F95-CF2FE487A812}"/>
              </a:ext>
            </a:extLst>
          </p:cNvPr>
          <p:cNvSpPr txBox="1">
            <a:spLocks/>
          </p:cNvSpPr>
          <p:nvPr/>
        </p:nvSpPr>
        <p:spPr>
          <a:xfrm>
            <a:off x="1086058" y="2194080"/>
            <a:ext cx="4001279"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There is 5 times more dark matter in the Universe than regular matter</a:t>
            </a:r>
          </a:p>
        </p:txBody>
      </p:sp>
      <p:sp>
        <p:nvSpPr>
          <p:cNvPr id="15" name="Text Placeholder 2">
            <a:extLst>
              <a:ext uri="{FF2B5EF4-FFF2-40B4-BE49-F238E27FC236}">
                <a16:creationId xmlns:a16="http://schemas.microsoft.com/office/drawing/2014/main" id="{11226D02-2AAD-DB3A-742E-20345295FB5D}"/>
              </a:ext>
            </a:extLst>
          </p:cNvPr>
          <p:cNvSpPr txBox="1">
            <a:spLocks/>
          </p:cNvSpPr>
          <p:nvPr/>
        </p:nvSpPr>
        <p:spPr>
          <a:xfrm>
            <a:off x="1072570" y="3072093"/>
            <a:ext cx="3753430"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We’re unsure what it is, but we can measure its presence through its gravitational force on stars</a:t>
            </a:r>
          </a:p>
        </p:txBody>
      </p:sp>
      <p:sp>
        <p:nvSpPr>
          <p:cNvPr id="16" name="Text Placeholder 2">
            <a:extLst>
              <a:ext uri="{FF2B5EF4-FFF2-40B4-BE49-F238E27FC236}">
                <a16:creationId xmlns:a16="http://schemas.microsoft.com/office/drawing/2014/main" id="{D36643CC-5132-D9AE-01F2-8E4106A275BC}"/>
              </a:ext>
            </a:extLst>
          </p:cNvPr>
          <p:cNvSpPr txBox="1">
            <a:spLocks/>
          </p:cNvSpPr>
          <p:nvPr/>
        </p:nvSpPr>
        <p:spPr>
          <a:xfrm>
            <a:off x="1086059" y="4032417"/>
            <a:ext cx="3739942" cy="6827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Dwarf </a:t>
            </a:r>
            <a:r>
              <a:rPr kumimoji="0" lang="en-US" sz="1600" b="1" i="0" u="none" strike="noStrike" kern="1200" cap="none" spc="0" normalizeH="0" baseline="0" noProof="0" dirty="0" err="1">
                <a:ln>
                  <a:noFill/>
                </a:ln>
                <a:solidFill>
                  <a:srgbClr val="1A0E3B"/>
                </a:solidFill>
                <a:effectLst/>
                <a:uLnTx/>
                <a:uFillTx/>
                <a:latin typeface="Tw Cen MT" panose="020B0602020104020603"/>
                <a:ea typeface="+mn-ea"/>
                <a:cs typeface="+mn-cs"/>
              </a:rPr>
              <a:t>spheroidals</a:t>
            </a: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 are very dark matter dominated galaxies and have 10−1000 times more dark matter than stars.</a:t>
            </a:r>
          </a:p>
        </p:txBody>
      </p:sp>
      <p:sp>
        <p:nvSpPr>
          <p:cNvPr id="17" name="Text Placeholder 28">
            <a:extLst>
              <a:ext uri="{FF2B5EF4-FFF2-40B4-BE49-F238E27FC236}">
                <a16:creationId xmlns:a16="http://schemas.microsoft.com/office/drawing/2014/main" id="{04F682D7-66DB-6F8A-CDAD-36C2AC3D8645}"/>
              </a:ext>
            </a:extLst>
          </p:cNvPr>
          <p:cNvSpPr txBox="1">
            <a:spLocks/>
          </p:cNvSpPr>
          <p:nvPr/>
        </p:nvSpPr>
        <p:spPr>
          <a:xfrm>
            <a:off x="362476" y="2194080"/>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1</a:t>
            </a:r>
          </a:p>
        </p:txBody>
      </p:sp>
      <p:sp>
        <p:nvSpPr>
          <p:cNvPr id="18" name="Text Placeholder 28">
            <a:extLst>
              <a:ext uri="{FF2B5EF4-FFF2-40B4-BE49-F238E27FC236}">
                <a16:creationId xmlns:a16="http://schemas.microsoft.com/office/drawing/2014/main" id="{F71B344F-2F56-3EFA-D4CA-DFB7A2B9E8B2}"/>
              </a:ext>
            </a:extLst>
          </p:cNvPr>
          <p:cNvSpPr txBox="1">
            <a:spLocks/>
          </p:cNvSpPr>
          <p:nvPr/>
        </p:nvSpPr>
        <p:spPr>
          <a:xfrm>
            <a:off x="398128" y="3132924"/>
            <a:ext cx="622303"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2</a:t>
            </a:r>
          </a:p>
        </p:txBody>
      </p:sp>
      <p:sp>
        <p:nvSpPr>
          <p:cNvPr id="19" name="Text Placeholder 28">
            <a:extLst>
              <a:ext uri="{FF2B5EF4-FFF2-40B4-BE49-F238E27FC236}">
                <a16:creationId xmlns:a16="http://schemas.microsoft.com/office/drawing/2014/main" id="{1D7548E4-D7AB-FBBB-B6B8-12C20C1E302D}"/>
              </a:ext>
            </a:extLst>
          </p:cNvPr>
          <p:cNvSpPr txBox="1">
            <a:spLocks/>
          </p:cNvSpPr>
          <p:nvPr/>
        </p:nvSpPr>
        <p:spPr>
          <a:xfrm>
            <a:off x="367903" y="4118052"/>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Tw Cen MT" panose="020B0602020104020603"/>
                <a:ea typeface="+mn-ea"/>
                <a:cs typeface="+mn-cs"/>
              </a:rPr>
              <a:t>3</a:t>
            </a:r>
            <a:endPar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76E8B1E9-535B-95EF-372B-53DB63AC44E4}"/>
              </a:ext>
            </a:extLst>
          </p:cNvPr>
          <p:cNvSpPr txBox="1"/>
          <p:nvPr/>
        </p:nvSpPr>
        <p:spPr>
          <a:xfrm>
            <a:off x="1645291" y="5756091"/>
            <a:ext cx="44082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Could dwarf galaxies unlock the mysteries of dark matter?</a:t>
            </a:r>
          </a:p>
        </p:txBody>
      </p:sp>
      <p:pic>
        <p:nvPicPr>
          <p:cNvPr id="25" name="Picture 24">
            <a:extLst>
              <a:ext uri="{FF2B5EF4-FFF2-40B4-BE49-F238E27FC236}">
                <a16:creationId xmlns:a16="http://schemas.microsoft.com/office/drawing/2014/main" id="{ECEBBA26-37CA-B4D2-7F6D-00966520F7D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7772" y="4926022"/>
            <a:ext cx="682752" cy="682752"/>
          </a:xfrm>
          <a:prstGeom prst="rect">
            <a:avLst/>
          </a:prstGeom>
        </p:spPr>
      </p:pic>
      <p:sp>
        <p:nvSpPr>
          <p:cNvPr id="26" name="Text Placeholder 28">
            <a:extLst>
              <a:ext uri="{FF2B5EF4-FFF2-40B4-BE49-F238E27FC236}">
                <a16:creationId xmlns:a16="http://schemas.microsoft.com/office/drawing/2014/main" id="{5DEC6F70-A234-CCBC-CF09-8B8CC198E08A}"/>
              </a:ext>
            </a:extLst>
          </p:cNvPr>
          <p:cNvSpPr txBox="1">
            <a:spLocks/>
          </p:cNvSpPr>
          <p:nvPr/>
        </p:nvSpPr>
        <p:spPr>
          <a:xfrm>
            <a:off x="383015" y="5011657"/>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4</a:t>
            </a:r>
          </a:p>
        </p:txBody>
      </p:sp>
      <p:sp>
        <p:nvSpPr>
          <p:cNvPr id="29" name="Text Placeholder 2">
            <a:extLst>
              <a:ext uri="{FF2B5EF4-FFF2-40B4-BE49-F238E27FC236}">
                <a16:creationId xmlns:a16="http://schemas.microsoft.com/office/drawing/2014/main" id="{B36CCF94-D1E2-799B-E3C8-2CD34E8066C9}"/>
              </a:ext>
            </a:extLst>
          </p:cNvPr>
          <p:cNvSpPr txBox="1">
            <a:spLocks/>
          </p:cNvSpPr>
          <p:nvPr/>
        </p:nvSpPr>
        <p:spPr>
          <a:xfrm>
            <a:off x="1091868" y="4926022"/>
            <a:ext cx="4001279"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Can use their few stars to trace out the distribution of dark matter</a:t>
            </a:r>
          </a:p>
        </p:txBody>
      </p:sp>
      <p:pic>
        <p:nvPicPr>
          <p:cNvPr id="3" name="Picture 2">
            <a:extLst>
              <a:ext uri="{FF2B5EF4-FFF2-40B4-BE49-F238E27FC236}">
                <a16:creationId xmlns:a16="http://schemas.microsoft.com/office/drawing/2014/main" id="{48DB0FD1-B4FB-86DE-8D36-4A6EAA2D1042}"/>
              </a:ext>
            </a:extLst>
          </p:cNvPr>
          <p:cNvPicPr>
            <a:picLocks noChangeAspect="1"/>
          </p:cNvPicPr>
          <p:nvPr/>
        </p:nvPicPr>
        <p:blipFill>
          <a:blip r:embed="rId5"/>
          <a:stretch>
            <a:fillRect/>
          </a:stretch>
        </p:blipFill>
        <p:spPr>
          <a:xfrm>
            <a:off x="46698" y="6331997"/>
            <a:ext cx="1502759" cy="388130"/>
          </a:xfrm>
          <a:prstGeom prst="rect">
            <a:avLst/>
          </a:prstGeom>
        </p:spPr>
      </p:pic>
      <p:sp>
        <p:nvSpPr>
          <p:cNvPr id="4" name="Slide Number Placeholder 2">
            <a:extLst>
              <a:ext uri="{FF2B5EF4-FFF2-40B4-BE49-F238E27FC236}">
                <a16:creationId xmlns:a16="http://schemas.microsoft.com/office/drawing/2014/main" id="{CBEF8018-BDF4-092C-5286-B6FF440C797C}"/>
              </a:ext>
            </a:extLst>
          </p:cNvPr>
          <p:cNvSpPr>
            <a:spLocks noGrp="1"/>
          </p:cNvSpPr>
          <p:nvPr>
            <p:ph type="sldNum" sz="quarter" idx="10"/>
          </p:nvPr>
        </p:nvSpPr>
        <p:spPr>
          <a:xfrm>
            <a:off x="9321800" y="63119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99120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dissolv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4" grpId="0"/>
      <p:bldP spid="26"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D6936C-021E-15B8-1571-7049C9E060B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821337A-756E-67F9-2EB0-AF8CA3636FF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7679" y="2095885"/>
            <a:ext cx="682752" cy="682752"/>
          </a:xfrm>
          <a:prstGeom prst="rect">
            <a:avLst/>
          </a:prstGeom>
        </p:spPr>
      </p:pic>
      <p:sp>
        <p:nvSpPr>
          <p:cNvPr id="10" name="Title 9">
            <a:extLst>
              <a:ext uri="{FF2B5EF4-FFF2-40B4-BE49-F238E27FC236}">
                <a16:creationId xmlns:a16="http://schemas.microsoft.com/office/drawing/2014/main" id="{FA82062B-DE7C-FF06-01B3-4F5AC5CFD530}"/>
              </a:ext>
            </a:extLst>
          </p:cNvPr>
          <p:cNvSpPr>
            <a:spLocks noGrp="1"/>
          </p:cNvSpPr>
          <p:nvPr>
            <p:ph type="title"/>
          </p:nvPr>
        </p:nvSpPr>
        <p:spPr>
          <a:xfrm>
            <a:off x="186342" y="180974"/>
            <a:ext cx="8961120" cy="1343883"/>
          </a:xfrm>
        </p:spPr>
        <p:txBody>
          <a:bodyPr>
            <a:normAutofit/>
          </a:bodyPr>
          <a:lstStyle/>
          <a:p>
            <a:r>
              <a:rPr lang="en-US" dirty="0">
                <a:solidFill>
                  <a:schemeClr val="tx1"/>
                </a:solidFill>
              </a:rPr>
              <a:t>Different dark matter models predict different </a:t>
            </a:r>
            <a:r>
              <a:rPr lang="en-US" dirty="0" err="1">
                <a:solidFill>
                  <a:schemeClr val="tx1"/>
                </a:solidFill>
              </a:rPr>
              <a:t>behaviour</a:t>
            </a:r>
            <a:endParaRPr lang="en-US" dirty="0">
              <a:solidFill>
                <a:schemeClr val="tx1"/>
              </a:solidFill>
            </a:endParaRPr>
          </a:p>
        </p:txBody>
      </p:sp>
      <p:pic>
        <p:nvPicPr>
          <p:cNvPr id="12" name="Picture 11">
            <a:extLst>
              <a:ext uri="{FF2B5EF4-FFF2-40B4-BE49-F238E27FC236}">
                <a16:creationId xmlns:a16="http://schemas.microsoft.com/office/drawing/2014/main" id="{12A200BB-8E8F-0B1A-D112-4A3CA484BC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7903" y="3059682"/>
            <a:ext cx="652528" cy="682752"/>
          </a:xfrm>
          <a:prstGeom prst="rect">
            <a:avLst/>
          </a:prstGeom>
        </p:spPr>
      </p:pic>
      <p:pic>
        <p:nvPicPr>
          <p:cNvPr id="13" name="Picture 12">
            <a:extLst>
              <a:ext uri="{FF2B5EF4-FFF2-40B4-BE49-F238E27FC236}">
                <a16:creationId xmlns:a16="http://schemas.microsoft.com/office/drawing/2014/main" id="{5BF5CDEC-2E32-55AE-12E8-D193D624B7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2660" y="4032417"/>
            <a:ext cx="682752" cy="682752"/>
          </a:xfrm>
          <a:prstGeom prst="rect">
            <a:avLst/>
          </a:prstGeom>
        </p:spPr>
      </p:pic>
      <p:sp>
        <p:nvSpPr>
          <p:cNvPr id="14" name="Text Placeholder 2">
            <a:extLst>
              <a:ext uri="{FF2B5EF4-FFF2-40B4-BE49-F238E27FC236}">
                <a16:creationId xmlns:a16="http://schemas.microsoft.com/office/drawing/2014/main" id="{FC9F2811-C7FC-FCC7-E9D6-FF57169AF9C2}"/>
              </a:ext>
            </a:extLst>
          </p:cNvPr>
          <p:cNvSpPr txBox="1">
            <a:spLocks/>
          </p:cNvSpPr>
          <p:nvPr/>
        </p:nvSpPr>
        <p:spPr>
          <a:xfrm>
            <a:off x="1086058" y="2194080"/>
            <a:ext cx="4001279"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Cold dark matter predicts very dense central ‘cusps’</a:t>
            </a:r>
          </a:p>
        </p:txBody>
      </p:sp>
      <p:sp>
        <p:nvSpPr>
          <p:cNvPr id="15" name="Text Placeholder 2">
            <a:extLst>
              <a:ext uri="{FF2B5EF4-FFF2-40B4-BE49-F238E27FC236}">
                <a16:creationId xmlns:a16="http://schemas.microsoft.com/office/drawing/2014/main" id="{DD483068-D5AA-CFA2-426D-7EBFB1FE2835}"/>
              </a:ext>
            </a:extLst>
          </p:cNvPr>
          <p:cNvSpPr txBox="1">
            <a:spLocks/>
          </p:cNvSpPr>
          <p:nvPr/>
        </p:nvSpPr>
        <p:spPr>
          <a:xfrm>
            <a:off x="1072570" y="3186456"/>
            <a:ext cx="3753430"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This can be softened into a less dense ‘core’ by star formation</a:t>
            </a:r>
          </a:p>
        </p:txBody>
      </p:sp>
      <p:sp>
        <p:nvSpPr>
          <p:cNvPr id="16" name="Text Placeholder 2">
            <a:extLst>
              <a:ext uri="{FF2B5EF4-FFF2-40B4-BE49-F238E27FC236}">
                <a16:creationId xmlns:a16="http://schemas.microsoft.com/office/drawing/2014/main" id="{5E87D3F5-1793-7BEB-5D4B-222C19D61099}"/>
              </a:ext>
            </a:extLst>
          </p:cNvPr>
          <p:cNvSpPr txBox="1">
            <a:spLocks/>
          </p:cNvSpPr>
          <p:nvPr/>
        </p:nvSpPr>
        <p:spPr>
          <a:xfrm>
            <a:off x="1072570" y="4178832"/>
            <a:ext cx="4001279" cy="6827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But Andromeda has a number of dwarf</a:t>
            </a:r>
            <a:r>
              <a:rPr kumimoji="0" lang="en-US" sz="1600" b="1" i="0" u="none" strike="noStrike" kern="1200" cap="none" spc="0" normalizeH="0" noProof="0" dirty="0">
                <a:ln>
                  <a:noFill/>
                </a:ln>
                <a:solidFill>
                  <a:srgbClr val="1A0E3B"/>
                </a:solidFill>
                <a:effectLst/>
                <a:uLnTx/>
                <a:uFillTx/>
                <a:latin typeface="Tw Cen MT" panose="020B0602020104020603"/>
                <a:ea typeface="+mn-ea"/>
                <a:cs typeface="+mn-cs"/>
              </a:rPr>
              <a:t> galaxies</a:t>
            </a:r>
            <a:r>
              <a:rPr kumimoji="0" lang="en-US" sz="1600" b="1" i="0" u="none" strike="noStrike" kern="1200" cap="none" spc="0" normalizeH="0" baseline="0" noProof="0" dirty="0">
                <a:ln>
                  <a:noFill/>
                </a:ln>
                <a:solidFill>
                  <a:srgbClr val="1A0E3B"/>
                </a:solidFill>
                <a:effectLst/>
                <a:uLnTx/>
                <a:uFillTx/>
                <a:latin typeface="Tw Cen MT" panose="020B0602020104020603"/>
                <a:ea typeface="+mn-ea"/>
                <a:cs typeface="+mn-cs"/>
              </a:rPr>
              <a:t> that are not dense enough. What does this mean?</a:t>
            </a:r>
          </a:p>
        </p:txBody>
      </p:sp>
      <p:sp>
        <p:nvSpPr>
          <p:cNvPr id="17" name="Text Placeholder 28">
            <a:extLst>
              <a:ext uri="{FF2B5EF4-FFF2-40B4-BE49-F238E27FC236}">
                <a16:creationId xmlns:a16="http://schemas.microsoft.com/office/drawing/2014/main" id="{3F4160C5-9B65-F87D-7C9A-A9DF4D21ED60}"/>
              </a:ext>
            </a:extLst>
          </p:cNvPr>
          <p:cNvSpPr txBox="1">
            <a:spLocks/>
          </p:cNvSpPr>
          <p:nvPr/>
        </p:nvSpPr>
        <p:spPr>
          <a:xfrm>
            <a:off x="362476" y="2194080"/>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Tw Cen MT" panose="020B0602020104020603"/>
                <a:ea typeface="+mn-ea"/>
                <a:cs typeface="+mn-cs"/>
              </a:rPr>
              <a:t>1</a:t>
            </a:r>
            <a:endPar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8" name="Text Placeholder 28">
            <a:extLst>
              <a:ext uri="{FF2B5EF4-FFF2-40B4-BE49-F238E27FC236}">
                <a16:creationId xmlns:a16="http://schemas.microsoft.com/office/drawing/2014/main" id="{88D9C712-930B-9D6C-3F21-9B9DCD4BDF9D}"/>
              </a:ext>
            </a:extLst>
          </p:cNvPr>
          <p:cNvSpPr txBox="1">
            <a:spLocks/>
          </p:cNvSpPr>
          <p:nvPr/>
        </p:nvSpPr>
        <p:spPr>
          <a:xfrm>
            <a:off x="398128" y="3132924"/>
            <a:ext cx="622303"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rPr>
              <a:t>2</a:t>
            </a:r>
          </a:p>
        </p:txBody>
      </p:sp>
      <p:sp>
        <p:nvSpPr>
          <p:cNvPr id="19" name="Text Placeholder 28">
            <a:extLst>
              <a:ext uri="{FF2B5EF4-FFF2-40B4-BE49-F238E27FC236}">
                <a16:creationId xmlns:a16="http://schemas.microsoft.com/office/drawing/2014/main" id="{CAE8B7F6-C08C-84B9-F950-2696137A9B85}"/>
              </a:ext>
            </a:extLst>
          </p:cNvPr>
          <p:cNvSpPr txBox="1">
            <a:spLocks/>
          </p:cNvSpPr>
          <p:nvPr/>
        </p:nvSpPr>
        <p:spPr>
          <a:xfrm>
            <a:off x="367903" y="4118052"/>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Tw Cen MT" panose="020B0602020104020603"/>
                <a:ea typeface="+mn-ea"/>
                <a:cs typeface="+mn-cs"/>
              </a:rPr>
              <a:t>3</a:t>
            </a:r>
            <a:endParaRPr kumimoji="0" lang="en-US" sz="36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D66A09B0-23ED-EBE4-69DB-D86D9B8AE6AB}"/>
              </a:ext>
            </a:extLst>
          </p:cNvPr>
          <p:cNvSpPr txBox="1"/>
          <p:nvPr/>
        </p:nvSpPr>
        <p:spPr>
          <a:xfrm>
            <a:off x="398128" y="5251023"/>
            <a:ext cx="44082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Mysterious star formation process? New dark matter model? Tidal effects…?</a:t>
            </a:r>
          </a:p>
        </p:txBody>
      </p:sp>
      <p:pic>
        <p:nvPicPr>
          <p:cNvPr id="4" name="Picture 3" descr="A diagram of a person using a telescope&#10;&#10;AI-generated content may be incorrect.">
            <a:extLst>
              <a:ext uri="{FF2B5EF4-FFF2-40B4-BE49-F238E27FC236}">
                <a16:creationId xmlns:a16="http://schemas.microsoft.com/office/drawing/2014/main" id="{7AEC1CEE-DEB3-3C07-615F-AB101EAD37F3}"/>
              </a:ext>
            </a:extLst>
          </p:cNvPr>
          <p:cNvPicPr>
            <a:picLocks noChangeAspect="1"/>
          </p:cNvPicPr>
          <p:nvPr/>
        </p:nvPicPr>
        <p:blipFill>
          <a:blip r:embed="rId4"/>
          <a:stretch>
            <a:fillRect/>
          </a:stretch>
        </p:blipFill>
        <p:spPr>
          <a:xfrm>
            <a:off x="6191830" y="1405634"/>
            <a:ext cx="4927600" cy="4927600"/>
          </a:xfrm>
          <a:prstGeom prst="rect">
            <a:avLst/>
          </a:prstGeom>
        </p:spPr>
      </p:pic>
      <p:sp>
        <p:nvSpPr>
          <p:cNvPr id="5" name="Rectangle 4">
            <a:extLst>
              <a:ext uri="{FF2B5EF4-FFF2-40B4-BE49-F238E27FC236}">
                <a16:creationId xmlns:a16="http://schemas.microsoft.com/office/drawing/2014/main" id="{1003D129-C2AD-0468-DCAD-277AEFAECBDD}"/>
              </a:ext>
            </a:extLst>
          </p:cNvPr>
          <p:cNvSpPr/>
          <p:nvPr/>
        </p:nvSpPr>
        <p:spPr>
          <a:xfrm>
            <a:off x="8630230" y="5289123"/>
            <a:ext cx="251466" cy="6001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55E63DF1-5F1A-3039-6586-19A3B1AAB96E}"/>
              </a:ext>
            </a:extLst>
          </p:cNvPr>
          <p:cNvSpPr/>
          <p:nvPr/>
        </p:nvSpPr>
        <p:spPr>
          <a:xfrm>
            <a:off x="6748503" y="5838486"/>
            <a:ext cx="1028700" cy="3283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18146F01-044F-0535-205F-2343370B50C6}"/>
              </a:ext>
            </a:extLst>
          </p:cNvPr>
          <p:cNvPicPr>
            <a:picLocks noChangeAspect="1"/>
          </p:cNvPicPr>
          <p:nvPr/>
        </p:nvPicPr>
        <p:blipFill>
          <a:blip r:embed="rId5"/>
          <a:stretch>
            <a:fillRect/>
          </a:stretch>
        </p:blipFill>
        <p:spPr>
          <a:xfrm>
            <a:off x="46698" y="6331997"/>
            <a:ext cx="1502759" cy="388130"/>
          </a:xfrm>
          <a:prstGeom prst="rect">
            <a:avLst/>
          </a:prstGeom>
        </p:spPr>
      </p:pic>
      <p:sp>
        <p:nvSpPr>
          <p:cNvPr id="3" name="Slide Number Placeholder 2">
            <a:extLst>
              <a:ext uri="{FF2B5EF4-FFF2-40B4-BE49-F238E27FC236}">
                <a16:creationId xmlns:a16="http://schemas.microsoft.com/office/drawing/2014/main" id="{B6E1FB3F-5EC8-185D-8D5E-8F7DAD36A394}"/>
              </a:ext>
            </a:extLst>
          </p:cNvPr>
          <p:cNvSpPr>
            <a:spLocks noGrp="1"/>
          </p:cNvSpPr>
          <p:nvPr>
            <p:ph type="sldNum" sz="quarter" idx="10"/>
          </p:nvPr>
        </p:nvSpPr>
        <p:spPr>
          <a:xfrm>
            <a:off x="9321800" y="63119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3881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p:txBody>
          <a:bodyPr>
            <a:normAutofit fontScale="90000"/>
          </a:bodyPr>
          <a:lstStyle/>
          <a:p>
            <a:r>
              <a:rPr lang="en-US" dirty="0"/>
              <a:t>And why are they distributed the way they are?</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a:xfrm>
            <a:off x="568960" y="1825625"/>
            <a:ext cx="5400040" cy="4351338"/>
          </a:xfrm>
        </p:spPr>
        <p:txBody>
          <a:bodyPr/>
          <a:lstStyle/>
          <a:p>
            <a:pPr marL="0" indent="0">
              <a:buNone/>
            </a:pPr>
            <a:endParaRPr lang="en-US" dirty="0"/>
          </a:p>
          <a:p>
            <a:pPr marL="0" indent="0">
              <a:buNone/>
            </a:pPr>
            <a:r>
              <a:rPr lang="en-US" dirty="0"/>
              <a:t>50% of M31’s dwarf galaxies are in a thin, extended, rotating plane.</a:t>
            </a:r>
          </a:p>
          <a:p>
            <a:pPr marL="0" indent="0">
              <a:buNone/>
            </a:pPr>
            <a:endParaRPr lang="en-US" dirty="0"/>
          </a:p>
          <a:p>
            <a:pPr marL="0" indent="0">
              <a:buNone/>
            </a:pPr>
            <a:r>
              <a:rPr lang="en-US" dirty="0"/>
              <a:t>Not expected from simulations.</a:t>
            </a:r>
          </a:p>
          <a:p>
            <a:pPr marL="0" indent="0">
              <a:buNone/>
            </a:pPr>
            <a:endParaRPr lang="en-US" dirty="0"/>
          </a:p>
          <a:p>
            <a:pPr marL="0" indent="0">
              <a:buNone/>
            </a:pPr>
            <a:r>
              <a:rPr lang="en-US" dirty="0"/>
              <a:t>What causes this?</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7170" name="Picture 2" descr="The Curious Case of Andromeda's Satellites | astrobites">
            <a:extLst>
              <a:ext uri="{FF2B5EF4-FFF2-40B4-BE49-F238E27FC236}">
                <a16:creationId xmlns:a16="http://schemas.microsoft.com/office/drawing/2014/main" id="{1EA32860-D152-BDD3-409F-8FE9211712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27168" y="994727"/>
            <a:ext cx="6334047" cy="56807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2F8FB10E-3AE9-4653-5A3F-34C8007D71AA}"/>
              </a:ext>
            </a:extLst>
          </p:cNvPr>
          <p:cNvSpPr txBox="1">
            <a:spLocks/>
          </p:cNvSpPr>
          <p:nvPr/>
        </p:nvSpPr>
        <p:spPr>
          <a:xfrm>
            <a:off x="9321800" y="63119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A0E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85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96BF-A878-B596-7378-9350A3E89D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673EE4-220C-B72C-49AB-E77C6966018B}"/>
              </a:ext>
            </a:extLst>
          </p:cNvPr>
          <p:cNvSpPr>
            <a:spLocks noGrp="1"/>
          </p:cNvSpPr>
          <p:nvPr>
            <p:ph type="title"/>
          </p:nvPr>
        </p:nvSpPr>
        <p:spPr/>
        <p:txBody>
          <a:bodyPr>
            <a:normAutofit fontScale="90000"/>
          </a:bodyPr>
          <a:lstStyle/>
          <a:p>
            <a:r>
              <a:rPr lang="en-US" dirty="0"/>
              <a:t>And why are they distributed the way they are?</a:t>
            </a:r>
          </a:p>
        </p:txBody>
      </p:sp>
      <p:sp>
        <p:nvSpPr>
          <p:cNvPr id="4" name="Slide Number Placeholder 3">
            <a:extLst>
              <a:ext uri="{FF2B5EF4-FFF2-40B4-BE49-F238E27FC236}">
                <a16:creationId xmlns:a16="http://schemas.microsoft.com/office/drawing/2014/main" id="{CCDAA688-8B82-1C76-ADCE-6D0CBF0635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8194" name="Picture 2" descr="Fig. 1">
            <a:extLst>
              <a:ext uri="{FF2B5EF4-FFF2-40B4-BE49-F238E27FC236}">
                <a16:creationId xmlns:a16="http://schemas.microsoft.com/office/drawing/2014/main" id="{549633AE-228F-A11D-DD3F-7B4404432C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4762" y="960437"/>
            <a:ext cx="6961188"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7">
            <a:extLst>
              <a:ext uri="{FF2B5EF4-FFF2-40B4-BE49-F238E27FC236}">
                <a16:creationId xmlns:a16="http://schemas.microsoft.com/office/drawing/2014/main" id="{27F98CB3-A211-6300-04AA-822BDC75C53D}"/>
              </a:ext>
            </a:extLst>
          </p:cNvPr>
          <p:cNvSpPr txBox="1">
            <a:spLocks/>
          </p:cNvSpPr>
          <p:nvPr/>
        </p:nvSpPr>
        <p:spPr>
          <a:xfrm>
            <a:off x="1809750" y="6335504"/>
            <a:ext cx="4229100" cy="3147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srgbClr val="1A0E3B"/>
                </a:solidFill>
                <a:effectLst/>
                <a:uLnTx/>
                <a:uFillTx/>
                <a:latin typeface="Tw Cen MT" panose="020B0602020104020603"/>
                <a:ea typeface="+mn-ea"/>
                <a:cs typeface="+mn-cs"/>
              </a:rPr>
              <a:t>Kanehisa</a:t>
            </a: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 Pawlowski &amp; Libeskind, 2025</a:t>
            </a:r>
          </a:p>
        </p:txBody>
      </p:sp>
      <p:sp>
        <p:nvSpPr>
          <p:cNvPr id="8" name="Content Placeholder 2">
            <a:extLst>
              <a:ext uri="{FF2B5EF4-FFF2-40B4-BE49-F238E27FC236}">
                <a16:creationId xmlns:a16="http://schemas.microsoft.com/office/drawing/2014/main" id="{4203E7EE-6A1F-BC86-CA94-112940B4A637}"/>
              </a:ext>
            </a:extLst>
          </p:cNvPr>
          <p:cNvSpPr txBox="1">
            <a:spLocks/>
          </p:cNvSpPr>
          <p:nvPr/>
        </p:nvSpPr>
        <p:spPr>
          <a:xfrm>
            <a:off x="182880" y="1641108"/>
            <a:ext cx="54000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And, almost all of its satellites are on one side of the galaxy.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They lie between the Milky Way and Andromeda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How has this happened?</a:t>
            </a:r>
          </a:p>
        </p:txBody>
      </p:sp>
      <p:sp>
        <p:nvSpPr>
          <p:cNvPr id="3" name="Slide Number Placeholder 2">
            <a:extLst>
              <a:ext uri="{FF2B5EF4-FFF2-40B4-BE49-F238E27FC236}">
                <a16:creationId xmlns:a16="http://schemas.microsoft.com/office/drawing/2014/main" id="{3672A0BB-F75D-4656-9D94-BA79C71741D2}"/>
              </a:ext>
            </a:extLst>
          </p:cNvPr>
          <p:cNvSpPr txBox="1">
            <a:spLocks/>
          </p:cNvSpPr>
          <p:nvPr/>
        </p:nvSpPr>
        <p:spPr>
          <a:xfrm>
            <a:off x="9321800" y="63119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A0E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44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alaxy in space with stars&#10;&#10;AI-generated content may be incorrect.">
            <a:extLst>
              <a:ext uri="{FF2B5EF4-FFF2-40B4-BE49-F238E27FC236}">
                <a16:creationId xmlns:a16="http://schemas.microsoft.com/office/drawing/2014/main" id="{B7233D89-4259-22F3-1875-0491690C068A}"/>
              </a:ext>
            </a:extLst>
          </p:cNvPr>
          <p:cNvPicPr>
            <a:picLocks noChangeAspect="1"/>
          </p:cNvPicPr>
          <p:nvPr/>
        </p:nvPicPr>
        <p:blipFill>
          <a:blip r:embed="rId2"/>
          <a:stretch>
            <a:fillRect/>
          </a:stretch>
        </p:blipFill>
        <p:spPr>
          <a:xfrm>
            <a:off x="1954290" y="462224"/>
            <a:ext cx="7408106" cy="6210047"/>
          </a:xfrm>
          <a:prstGeom prst="rect">
            <a:avLst/>
          </a:prstGeom>
        </p:spPr>
      </p:pic>
      <p:sp>
        <p:nvSpPr>
          <p:cNvPr id="10" name="Title 9">
            <a:extLst>
              <a:ext uri="{FF2B5EF4-FFF2-40B4-BE49-F238E27FC236}">
                <a16:creationId xmlns:a16="http://schemas.microsoft.com/office/drawing/2014/main" id="{0E9EEB94-1574-553B-617E-3F16DE08E1F5}"/>
              </a:ext>
            </a:extLst>
          </p:cNvPr>
          <p:cNvSpPr>
            <a:spLocks noGrp="1"/>
          </p:cNvSpPr>
          <p:nvPr>
            <p:ph type="title"/>
          </p:nvPr>
        </p:nvSpPr>
        <p:spPr>
          <a:xfrm>
            <a:off x="129540" y="0"/>
            <a:ext cx="8961120" cy="731520"/>
          </a:xfrm>
        </p:spPr>
        <p:txBody>
          <a:bodyPr>
            <a:normAutofit fontScale="90000"/>
          </a:bodyPr>
          <a:lstStyle/>
          <a:p>
            <a:r>
              <a:rPr lang="en-US" dirty="0"/>
              <a:t>Could it be Andromeda’s turbulent past?</a:t>
            </a:r>
          </a:p>
        </p:txBody>
      </p:sp>
      <p:sp>
        <p:nvSpPr>
          <p:cNvPr id="3" name="Slide Number Placeholder 2">
            <a:extLst>
              <a:ext uri="{FF2B5EF4-FFF2-40B4-BE49-F238E27FC236}">
                <a16:creationId xmlns:a16="http://schemas.microsoft.com/office/drawing/2014/main" id="{E0FD0AA0-3E48-4618-5C56-27C71E1F55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1B2F677A-6829-2A13-CDBA-9CA3441031B6}"/>
              </a:ext>
            </a:extLst>
          </p:cNvPr>
          <p:cNvSpPr txBox="1"/>
          <p:nvPr/>
        </p:nvSpPr>
        <p:spPr>
          <a:xfrm>
            <a:off x="6281037" y="3765820"/>
            <a:ext cx="3153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The Giant Stellar Stream (GSS)</a:t>
            </a:r>
          </a:p>
        </p:txBody>
      </p:sp>
      <p:grpSp>
        <p:nvGrpSpPr>
          <p:cNvPr id="8" name="Group 7">
            <a:extLst>
              <a:ext uri="{FF2B5EF4-FFF2-40B4-BE49-F238E27FC236}">
                <a16:creationId xmlns:a16="http://schemas.microsoft.com/office/drawing/2014/main" id="{74E39C7B-AD0B-227E-9D1F-CCBDEA8559B7}"/>
              </a:ext>
            </a:extLst>
          </p:cNvPr>
          <p:cNvGrpSpPr>
            <a:grpSpLocks noChangeAspect="1"/>
          </p:cNvGrpSpPr>
          <p:nvPr/>
        </p:nvGrpSpPr>
        <p:grpSpPr>
          <a:xfrm>
            <a:off x="6889984" y="2106690"/>
            <a:ext cx="1322310" cy="1322310"/>
            <a:chOff x="7135890" y="1094396"/>
            <a:chExt cx="1754110" cy="1764134"/>
          </a:xfrm>
        </p:grpSpPr>
        <p:pic>
          <p:nvPicPr>
            <p:cNvPr id="7" name="Picture 6">
              <a:extLst>
                <a:ext uri="{FF2B5EF4-FFF2-40B4-BE49-F238E27FC236}">
                  <a16:creationId xmlns:a16="http://schemas.microsoft.com/office/drawing/2014/main" id="{FFD0C80B-90C7-F12C-FFDF-DB907321F6BF}"/>
                </a:ext>
              </a:extLst>
            </p:cNvPr>
            <p:cNvPicPr>
              <a:picLocks noChangeAspect="1"/>
            </p:cNvPicPr>
            <p:nvPr/>
          </p:nvPicPr>
          <p:blipFill>
            <a:blip r:embed="rId3"/>
            <a:stretch>
              <a:fillRect/>
            </a:stretch>
          </p:blipFill>
          <p:spPr>
            <a:xfrm>
              <a:off x="7135890" y="1094396"/>
              <a:ext cx="1754110" cy="1764134"/>
            </a:xfrm>
            <a:prstGeom prst="rect">
              <a:avLst/>
            </a:prstGeom>
          </p:spPr>
        </p:pic>
        <p:sp>
          <p:nvSpPr>
            <p:cNvPr id="6" name="Oval 5">
              <a:extLst>
                <a:ext uri="{FF2B5EF4-FFF2-40B4-BE49-F238E27FC236}">
                  <a16:creationId xmlns:a16="http://schemas.microsoft.com/office/drawing/2014/main" id="{A728BBBC-FCA0-94D5-4CD5-E4DA14B751FD}"/>
                </a:ext>
              </a:extLst>
            </p:cNvPr>
            <p:cNvSpPr/>
            <p:nvPr/>
          </p:nvSpPr>
          <p:spPr>
            <a:xfrm>
              <a:off x="7270184" y="1232389"/>
              <a:ext cx="1485522" cy="1488147"/>
            </a:xfrm>
            <a:prstGeom prst="ellipse">
              <a:avLst/>
            </a:prstGeom>
            <a:blipFill>
              <a:blip r:embed="rId4"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9" name="TextBox 8">
            <a:extLst>
              <a:ext uri="{FF2B5EF4-FFF2-40B4-BE49-F238E27FC236}">
                <a16:creationId xmlns:a16="http://schemas.microsoft.com/office/drawing/2014/main" id="{300B24F9-63C2-BBE7-3C3C-2B60FCA47DE1}"/>
              </a:ext>
            </a:extLst>
          </p:cNvPr>
          <p:cNvSpPr txBox="1"/>
          <p:nvPr/>
        </p:nvSpPr>
        <p:spPr>
          <a:xfrm>
            <a:off x="6561294" y="3429000"/>
            <a:ext cx="1333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M32?</a:t>
            </a:r>
          </a:p>
        </p:txBody>
      </p:sp>
      <p:sp>
        <p:nvSpPr>
          <p:cNvPr id="11" name="TextBox 10">
            <a:extLst>
              <a:ext uri="{FF2B5EF4-FFF2-40B4-BE49-F238E27FC236}">
                <a16:creationId xmlns:a16="http://schemas.microsoft.com/office/drawing/2014/main" id="{0943B400-CAEC-F59B-CCFC-A2C563D78E9B}"/>
              </a:ext>
            </a:extLst>
          </p:cNvPr>
          <p:cNvSpPr txBox="1"/>
          <p:nvPr/>
        </p:nvSpPr>
        <p:spPr>
          <a:xfrm>
            <a:off x="1954290" y="5120642"/>
            <a:ext cx="1333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M33?</a:t>
            </a:r>
          </a:p>
        </p:txBody>
      </p:sp>
    </p:spTree>
    <p:extLst>
      <p:ext uri="{BB962C8B-B14F-4D97-AF65-F5344CB8AC3E}">
        <p14:creationId xmlns:p14="http://schemas.microsoft.com/office/powerpoint/2010/main" val="123112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3298-B6AE-5F9F-0344-75D5463CF767}"/>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8DA849D9-6E81-1A0D-F56D-B9BF48091B50}"/>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976284" y="888274"/>
            <a:ext cx="8227145" cy="582166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5E3EC420-4003-5AB5-967B-EEB76F4FF653}"/>
              </a:ext>
            </a:extLst>
          </p:cNvPr>
          <p:cNvSpPr>
            <a:spLocks noGrp="1"/>
          </p:cNvSpPr>
          <p:nvPr>
            <p:ph type="title"/>
          </p:nvPr>
        </p:nvSpPr>
        <p:spPr>
          <a:xfrm>
            <a:off x="129540" y="0"/>
            <a:ext cx="8961120" cy="731520"/>
          </a:xfrm>
        </p:spPr>
        <p:txBody>
          <a:bodyPr>
            <a:normAutofit fontScale="90000"/>
          </a:bodyPr>
          <a:lstStyle/>
          <a:p>
            <a:r>
              <a:rPr lang="en-US" dirty="0"/>
              <a:t>Interaction with M32p, creating the GSS</a:t>
            </a:r>
          </a:p>
        </p:txBody>
      </p:sp>
      <p:sp>
        <p:nvSpPr>
          <p:cNvPr id="3" name="Slide Number Placeholder 2">
            <a:extLst>
              <a:ext uri="{FF2B5EF4-FFF2-40B4-BE49-F238E27FC236}">
                <a16:creationId xmlns:a16="http://schemas.microsoft.com/office/drawing/2014/main" id="{40D10E90-0B5A-96C9-0D3E-6FCE3E5461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7">
            <a:extLst>
              <a:ext uri="{FF2B5EF4-FFF2-40B4-BE49-F238E27FC236}">
                <a16:creationId xmlns:a16="http://schemas.microsoft.com/office/drawing/2014/main" id="{2680F18B-9098-9EFE-7B25-894DCA8453FB}"/>
              </a:ext>
            </a:extLst>
          </p:cNvPr>
          <p:cNvSpPr txBox="1">
            <a:spLocks/>
          </p:cNvSpPr>
          <p:nvPr/>
        </p:nvSpPr>
        <p:spPr>
          <a:xfrm>
            <a:off x="8653737" y="6295404"/>
            <a:ext cx="2471464" cy="3147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D’Souza &amp; Bell 2018</a:t>
            </a:r>
          </a:p>
        </p:txBody>
      </p:sp>
    </p:spTree>
    <p:extLst>
      <p:ext uri="{BB962C8B-B14F-4D97-AF65-F5344CB8AC3E}">
        <p14:creationId xmlns:p14="http://schemas.microsoft.com/office/powerpoint/2010/main" val="423528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3279-B4EA-0913-0864-8D1559277E9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99C6DAE-DB31-0D37-B23C-E142DD9050AF}"/>
              </a:ext>
            </a:extLst>
          </p:cNvPr>
          <p:cNvSpPr>
            <a:spLocks noGrp="1"/>
          </p:cNvSpPr>
          <p:nvPr>
            <p:ph type="title"/>
          </p:nvPr>
        </p:nvSpPr>
        <p:spPr>
          <a:xfrm>
            <a:off x="129540" y="0"/>
            <a:ext cx="8961120" cy="731520"/>
          </a:xfrm>
        </p:spPr>
        <p:txBody>
          <a:bodyPr>
            <a:normAutofit/>
          </a:bodyPr>
          <a:lstStyle/>
          <a:p>
            <a:r>
              <a:rPr lang="en-US" dirty="0"/>
              <a:t>Interaction with M33 affecting halo?</a:t>
            </a:r>
          </a:p>
        </p:txBody>
      </p:sp>
      <p:sp>
        <p:nvSpPr>
          <p:cNvPr id="3" name="Slide Number Placeholder 2">
            <a:extLst>
              <a:ext uri="{FF2B5EF4-FFF2-40B4-BE49-F238E27FC236}">
                <a16:creationId xmlns:a16="http://schemas.microsoft.com/office/drawing/2014/main" id="{4AC242E0-7C1F-852B-4A78-82C1893ED1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2290" name="Picture 2" descr="Figure 3">
            <a:extLst>
              <a:ext uri="{FF2B5EF4-FFF2-40B4-BE49-F238E27FC236}">
                <a16:creationId xmlns:a16="http://schemas.microsoft.com/office/drawing/2014/main" id="{B6B61E8A-9B04-FC2C-E4B8-017AC7A2A8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6000" y="891292"/>
            <a:ext cx="9725688" cy="5312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7">
            <a:extLst>
              <a:ext uri="{FF2B5EF4-FFF2-40B4-BE49-F238E27FC236}">
                <a16:creationId xmlns:a16="http://schemas.microsoft.com/office/drawing/2014/main" id="{4C97D860-D153-B4FF-357E-1648665C6032}"/>
              </a:ext>
            </a:extLst>
          </p:cNvPr>
          <p:cNvSpPr txBox="1">
            <a:spLocks/>
          </p:cNvSpPr>
          <p:nvPr/>
        </p:nvSpPr>
        <p:spPr>
          <a:xfrm>
            <a:off x="8653737" y="6295404"/>
            <a:ext cx="2471464" cy="3147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McConnachie et al 2009</a:t>
            </a:r>
          </a:p>
        </p:txBody>
      </p:sp>
    </p:spTree>
    <p:extLst>
      <p:ext uri="{BB962C8B-B14F-4D97-AF65-F5344CB8AC3E}">
        <p14:creationId xmlns:p14="http://schemas.microsoft.com/office/powerpoint/2010/main" val="238175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59A4-79B1-470B-9E4E-01DB8E5413CE}"/>
              </a:ext>
            </a:extLst>
          </p:cNvPr>
          <p:cNvSpPr>
            <a:spLocks noGrp="1"/>
          </p:cNvSpPr>
          <p:nvPr>
            <p:ph type="title"/>
          </p:nvPr>
        </p:nvSpPr>
        <p:spPr/>
        <p:txBody>
          <a:bodyPr>
            <a:normAutofit/>
          </a:bodyPr>
          <a:lstStyle/>
          <a:p>
            <a:r>
              <a:rPr lang="en-US" dirty="0"/>
              <a:t>Andromeda as an ecosystem</a:t>
            </a:r>
            <a:endParaRPr lang="en-US" sz="2700" dirty="0"/>
          </a:p>
        </p:txBody>
      </p:sp>
      <p:sp>
        <p:nvSpPr>
          <p:cNvPr id="5" name="Slide Number Placeholder 3">
            <a:extLst>
              <a:ext uri="{FF2B5EF4-FFF2-40B4-BE49-F238E27FC236}">
                <a16:creationId xmlns:a16="http://schemas.microsoft.com/office/drawing/2014/main" id="{74A21834-982F-E0F3-B563-CBEFB21294F5}"/>
              </a:ext>
            </a:extLst>
          </p:cNvPr>
          <p:cNvSpPr txBox="1">
            <a:spLocks/>
          </p:cNvSpPr>
          <p:nvPr/>
        </p:nvSpPr>
        <p:spPr>
          <a:xfrm>
            <a:off x="9302750"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pic>
        <p:nvPicPr>
          <p:cNvPr id="8" name="Picture 7">
            <a:extLst>
              <a:ext uri="{FF2B5EF4-FFF2-40B4-BE49-F238E27FC236}">
                <a16:creationId xmlns:a16="http://schemas.microsoft.com/office/drawing/2014/main" id="{36F27D57-D014-55A3-FC01-13830562107E}"/>
              </a:ext>
            </a:extLst>
          </p:cNvPr>
          <p:cNvPicPr>
            <a:picLocks noChangeAspect="1"/>
          </p:cNvPicPr>
          <p:nvPr/>
        </p:nvPicPr>
        <p:blipFill>
          <a:blip r:embed="rId2">
            <a:alphaModFix amt="52000"/>
          </a:blip>
          <a:stretch>
            <a:fillRect/>
          </a:stretch>
        </p:blipFill>
        <p:spPr>
          <a:xfrm>
            <a:off x="5891995" y="998715"/>
            <a:ext cx="5733535" cy="5733535"/>
          </a:xfrm>
          <a:prstGeom prst="rect">
            <a:avLst/>
          </a:prstGeom>
        </p:spPr>
      </p:pic>
      <p:sp>
        <p:nvSpPr>
          <p:cNvPr id="13" name="Text Placeholder 2">
            <a:extLst>
              <a:ext uri="{FF2B5EF4-FFF2-40B4-BE49-F238E27FC236}">
                <a16:creationId xmlns:a16="http://schemas.microsoft.com/office/drawing/2014/main" id="{973055C1-2B1B-FF93-D0F7-2743EC3AC8D9}"/>
              </a:ext>
            </a:extLst>
          </p:cNvPr>
          <p:cNvSpPr txBox="1">
            <a:spLocks/>
          </p:cNvSpPr>
          <p:nvPr/>
        </p:nvSpPr>
        <p:spPr>
          <a:xfrm>
            <a:off x="1470296" y="1630302"/>
            <a:ext cx="4001277" cy="6827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Andromeda has a rich population of dwarf galaxy satellites and streams</a:t>
            </a:r>
          </a:p>
        </p:txBody>
      </p:sp>
      <p:sp>
        <p:nvSpPr>
          <p:cNvPr id="14" name="Text Placeholder 2">
            <a:extLst>
              <a:ext uri="{FF2B5EF4-FFF2-40B4-BE49-F238E27FC236}">
                <a16:creationId xmlns:a16="http://schemas.microsoft.com/office/drawing/2014/main" id="{51693817-C0CB-40DC-3A4C-57E8110E7716}"/>
              </a:ext>
            </a:extLst>
          </p:cNvPr>
          <p:cNvSpPr txBox="1">
            <a:spLocks/>
          </p:cNvSpPr>
          <p:nvPr/>
        </p:nvSpPr>
        <p:spPr>
          <a:xfrm>
            <a:off x="1444893" y="2715173"/>
            <a:ext cx="4001279" cy="6827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Its merger history has been much more turbulent than the Milky Way</a:t>
            </a:r>
          </a:p>
        </p:txBody>
      </p:sp>
      <p:sp>
        <p:nvSpPr>
          <p:cNvPr id="15" name="Text Placeholder 2">
            <a:extLst>
              <a:ext uri="{FF2B5EF4-FFF2-40B4-BE49-F238E27FC236}">
                <a16:creationId xmlns:a16="http://schemas.microsoft.com/office/drawing/2014/main" id="{03B6021C-BE4F-E70D-D11E-CC1E9037B458}"/>
              </a:ext>
            </a:extLst>
          </p:cNvPr>
          <p:cNvSpPr txBox="1">
            <a:spLocks/>
          </p:cNvSpPr>
          <p:nvPr/>
        </p:nvSpPr>
        <p:spPr>
          <a:xfrm>
            <a:off x="1470294" y="3766064"/>
            <a:ext cx="4001279"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Its dwarf galaxies are unusual in their densities and positions – what does this tell us?</a:t>
            </a:r>
          </a:p>
        </p:txBody>
      </p:sp>
      <p:grpSp>
        <p:nvGrpSpPr>
          <p:cNvPr id="26" name="Group 25">
            <a:extLst>
              <a:ext uri="{FF2B5EF4-FFF2-40B4-BE49-F238E27FC236}">
                <a16:creationId xmlns:a16="http://schemas.microsoft.com/office/drawing/2014/main" id="{FA838544-0236-A6EA-8E46-E092F89E026F}"/>
              </a:ext>
            </a:extLst>
          </p:cNvPr>
          <p:cNvGrpSpPr/>
          <p:nvPr/>
        </p:nvGrpSpPr>
        <p:grpSpPr>
          <a:xfrm>
            <a:off x="583404" y="1492020"/>
            <a:ext cx="682752" cy="682752"/>
            <a:chOff x="583404" y="1492020"/>
            <a:chExt cx="682752" cy="682752"/>
          </a:xfrm>
        </p:grpSpPr>
        <p:pic>
          <p:nvPicPr>
            <p:cNvPr id="9" name="Picture 8">
              <a:extLst>
                <a:ext uri="{FF2B5EF4-FFF2-40B4-BE49-F238E27FC236}">
                  <a16:creationId xmlns:a16="http://schemas.microsoft.com/office/drawing/2014/main" id="{F73AA0D5-8153-FF16-077D-C6EDA0AB53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3404" y="1492020"/>
              <a:ext cx="682752" cy="682752"/>
            </a:xfrm>
            <a:prstGeom prst="rect">
              <a:avLst/>
            </a:prstGeom>
          </p:spPr>
        </p:pic>
        <p:sp>
          <p:nvSpPr>
            <p:cNvPr id="18" name="Text Placeholder 28">
              <a:extLst>
                <a:ext uri="{FF2B5EF4-FFF2-40B4-BE49-F238E27FC236}">
                  <a16:creationId xmlns:a16="http://schemas.microsoft.com/office/drawing/2014/main" id="{17894BCE-D342-E176-04A8-03A2E60479C1}"/>
                </a:ext>
              </a:extLst>
            </p:cNvPr>
            <p:cNvSpPr txBox="1">
              <a:spLocks/>
            </p:cNvSpPr>
            <p:nvPr/>
          </p:nvSpPr>
          <p:spPr>
            <a:xfrm>
              <a:off x="608201" y="1590215"/>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1</a:t>
              </a:r>
            </a:p>
          </p:txBody>
        </p:sp>
      </p:grpSp>
      <p:grpSp>
        <p:nvGrpSpPr>
          <p:cNvPr id="27" name="Group 26">
            <a:extLst>
              <a:ext uri="{FF2B5EF4-FFF2-40B4-BE49-F238E27FC236}">
                <a16:creationId xmlns:a16="http://schemas.microsoft.com/office/drawing/2014/main" id="{48489F05-17A5-02D7-751A-5F2426C92616}"/>
              </a:ext>
            </a:extLst>
          </p:cNvPr>
          <p:cNvGrpSpPr/>
          <p:nvPr/>
        </p:nvGrpSpPr>
        <p:grpSpPr>
          <a:xfrm>
            <a:off x="553179" y="2617727"/>
            <a:ext cx="652528" cy="682752"/>
            <a:chOff x="553179" y="2617727"/>
            <a:chExt cx="652528" cy="682752"/>
          </a:xfrm>
        </p:grpSpPr>
        <p:pic>
          <p:nvPicPr>
            <p:cNvPr id="10" name="Picture 9">
              <a:extLst>
                <a:ext uri="{FF2B5EF4-FFF2-40B4-BE49-F238E27FC236}">
                  <a16:creationId xmlns:a16="http://schemas.microsoft.com/office/drawing/2014/main" id="{5224D734-49C4-AB07-5784-6A344B035DB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3179" y="2617727"/>
              <a:ext cx="652528" cy="682752"/>
            </a:xfrm>
            <a:prstGeom prst="rect">
              <a:avLst/>
            </a:prstGeom>
          </p:spPr>
        </p:pic>
        <p:sp>
          <p:nvSpPr>
            <p:cNvPr id="19" name="Text Placeholder 28">
              <a:extLst>
                <a:ext uri="{FF2B5EF4-FFF2-40B4-BE49-F238E27FC236}">
                  <a16:creationId xmlns:a16="http://schemas.microsoft.com/office/drawing/2014/main" id="{9C7FB87E-4C1F-8DB3-1C35-00C352B41C63}"/>
                </a:ext>
              </a:extLst>
            </p:cNvPr>
            <p:cNvSpPr txBox="1">
              <a:spLocks/>
            </p:cNvSpPr>
            <p:nvPr/>
          </p:nvSpPr>
          <p:spPr>
            <a:xfrm>
              <a:off x="583404" y="2690969"/>
              <a:ext cx="622303"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FFFFFF"/>
                  </a:solidFill>
                  <a:effectLst/>
                  <a:uLnTx/>
                  <a:uFillTx/>
                  <a:latin typeface="Tw Cen MT" panose="020B0602020104020603"/>
                  <a:ea typeface="+mn-ea"/>
                  <a:cs typeface="+mn-cs"/>
                </a:rPr>
                <a:t>2</a:t>
              </a:r>
              <a:endPar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grpSp>
      <p:grpSp>
        <p:nvGrpSpPr>
          <p:cNvPr id="29" name="Group 28">
            <a:extLst>
              <a:ext uri="{FF2B5EF4-FFF2-40B4-BE49-F238E27FC236}">
                <a16:creationId xmlns:a16="http://schemas.microsoft.com/office/drawing/2014/main" id="{1EB2F3F2-36CE-5F87-1CFF-E1CF36E58312}"/>
              </a:ext>
            </a:extLst>
          </p:cNvPr>
          <p:cNvGrpSpPr/>
          <p:nvPr/>
        </p:nvGrpSpPr>
        <p:grpSpPr>
          <a:xfrm>
            <a:off x="527421" y="3766064"/>
            <a:ext cx="682752" cy="682752"/>
            <a:chOff x="527421" y="3766064"/>
            <a:chExt cx="682752" cy="682752"/>
          </a:xfrm>
        </p:grpSpPr>
        <p:pic>
          <p:nvPicPr>
            <p:cNvPr id="11" name="Picture 10">
              <a:extLst>
                <a:ext uri="{FF2B5EF4-FFF2-40B4-BE49-F238E27FC236}">
                  <a16:creationId xmlns:a16="http://schemas.microsoft.com/office/drawing/2014/main" id="{1FC6C9DD-DDB5-A85D-0FC9-344561B346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7421" y="3766064"/>
              <a:ext cx="682752" cy="682752"/>
            </a:xfrm>
            <a:prstGeom prst="rect">
              <a:avLst/>
            </a:prstGeom>
          </p:spPr>
        </p:pic>
        <p:sp>
          <p:nvSpPr>
            <p:cNvPr id="20" name="Text Placeholder 28">
              <a:extLst>
                <a:ext uri="{FF2B5EF4-FFF2-40B4-BE49-F238E27FC236}">
                  <a16:creationId xmlns:a16="http://schemas.microsoft.com/office/drawing/2014/main" id="{1C9E47AC-758C-9FBD-21BF-38F83536BBC7}"/>
                </a:ext>
              </a:extLst>
            </p:cNvPr>
            <p:cNvSpPr txBox="1">
              <a:spLocks/>
            </p:cNvSpPr>
            <p:nvPr/>
          </p:nvSpPr>
          <p:spPr>
            <a:xfrm>
              <a:off x="552664" y="3851699"/>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3</a:t>
              </a:r>
            </a:p>
          </p:txBody>
        </p:sp>
      </p:grpSp>
      <p:sp>
        <p:nvSpPr>
          <p:cNvPr id="22" name="Oval 21">
            <a:extLst>
              <a:ext uri="{FF2B5EF4-FFF2-40B4-BE49-F238E27FC236}">
                <a16:creationId xmlns:a16="http://schemas.microsoft.com/office/drawing/2014/main" id="{710DA406-C244-9FD5-A1F2-A01DEBDBFD1C}"/>
              </a:ext>
            </a:extLst>
          </p:cNvPr>
          <p:cNvSpPr/>
          <p:nvPr/>
        </p:nvSpPr>
        <p:spPr>
          <a:xfrm>
            <a:off x="6258453" y="1304411"/>
            <a:ext cx="5122144" cy="5122144"/>
          </a:xfrm>
          <a:prstGeom prst="ellipse">
            <a:avLst/>
          </a:prstGeom>
          <a:blipFill>
            <a:blip r:embed="rId5" cstate="hqprint">
              <a:extLst>
                <a:ext uri="{28A0092B-C50C-407E-A947-70E740481C1C}">
                  <a14:useLocalDpi xmlns:a14="http://schemas.microsoft.com/office/drawing/2010/main"/>
                </a:ext>
              </a:extLst>
            </a:blip>
            <a:stretch>
              <a:fillRect l="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3" name="TextBox 22">
            <a:extLst>
              <a:ext uri="{FF2B5EF4-FFF2-40B4-BE49-F238E27FC236}">
                <a16:creationId xmlns:a16="http://schemas.microsoft.com/office/drawing/2014/main" id="{4D9EDAF5-0235-D4B1-C9EC-9DD0FD1D5C39}"/>
              </a:ext>
            </a:extLst>
          </p:cNvPr>
          <p:cNvSpPr txBox="1"/>
          <p:nvPr/>
        </p:nvSpPr>
        <p:spPr>
          <a:xfrm>
            <a:off x="11476383" y="11131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grpSp>
        <p:nvGrpSpPr>
          <p:cNvPr id="30" name="Group 29">
            <a:extLst>
              <a:ext uri="{FF2B5EF4-FFF2-40B4-BE49-F238E27FC236}">
                <a16:creationId xmlns:a16="http://schemas.microsoft.com/office/drawing/2014/main" id="{2BB5E138-7691-1EC8-B06D-84F6C7083BB0}"/>
              </a:ext>
            </a:extLst>
          </p:cNvPr>
          <p:cNvGrpSpPr/>
          <p:nvPr/>
        </p:nvGrpSpPr>
        <p:grpSpPr>
          <a:xfrm>
            <a:off x="532402" y="4892938"/>
            <a:ext cx="682752" cy="682752"/>
            <a:chOff x="532402" y="4892938"/>
            <a:chExt cx="682752" cy="682752"/>
          </a:xfrm>
        </p:grpSpPr>
        <p:pic>
          <p:nvPicPr>
            <p:cNvPr id="3" name="Picture 2">
              <a:extLst>
                <a:ext uri="{FF2B5EF4-FFF2-40B4-BE49-F238E27FC236}">
                  <a16:creationId xmlns:a16="http://schemas.microsoft.com/office/drawing/2014/main" id="{DE62B20D-4BD5-C04A-A37C-3E11D40CF7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2402" y="4892938"/>
              <a:ext cx="682752" cy="682752"/>
            </a:xfrm>
            <a:prstGeom prst="rect">
              <a:avLst/>
            </a:prstGeom>
          </p:spPr>
        </p:pic>
        <p:sp>
          <p:nvSpPr>
            <p:cNvPr id="24" name="Text Placeholder 28">
              <a:extLst>
                <a:ext uri="{FF2B5EF4-FFF2-40B4-BE49-F238E27FC236}">
                  <a16:creationId xmlns:a16="http://schemas.microsoft.com/office/drawing/2014/main" id="{FBE28CD1-8299-3344-CB5D-A6EDD24989CF}"/>
                </a:ext>
              </a:extLst>
            </p:cNvPr>
            <p:cNvSpPr txBox="1">
              <a:spLocks/>
            </p:cNvSpPr>
            <p:nvPr/>
          </p:nvSpPr>
          <p:spPr>
            <a:xfrm>
              <a:off x="557645" y="4978573"/>
              <a:ext cx="652528"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4</a:t>
              </a:r>
            </a:p>
          </p:txBody>
        </p:sp>
      </p:grpSp>
      <p:sp>
        <p:nvSpPr>
          <p:cNvPr id="25" name="Text Placeholder 2">
            <a:extLst>
              <a:ext uri="{FF2B5EF4-FFF2-40B4-BE49-F238E27FC236}">
                <a16:creationId xmlns:a16="http://schemas.microsoft.com/office/drawing/2014/main" id="{128F1243-F1DD-EE2A-CC01-3564C923A8AF}"/>
              </a:ext>
            </a:extLst>
          </p:cNvPr>
          <p:cNvSpPr txBox="1">
            <a:spLocks/>
          </p:cNvSpPr>
          <p:nvPr/>
        </p:nvSpPr>
        <p:spPr>
          <a:xfrm>
            <a:off x="1470295" y="5005848"/>
            <a:ext cx="4001279" cy="44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1A0E3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A0E3B"/>
                </a:solidFill>
                <a:effectLst/>
                <a:uLnTx/>
                <a:uFillTx/>
                <a:latin typeface="Tw Cen MT" panose="020B0602020104020603"/>
                <a:ea typeface="+mn-ea"/>
                <a:cs typeface="+mn-cs"/>
              </a:rPr>
              <a:t>Are the mergers and unusual dwarf properties linked?</a:t>
            </a:r>
          </a:p>
        </p:txBody>
      </p:sp>
      <p:sp>
        <p:nvSpPr>
          <p:cNvPr id="4" name="TextBox 3">
            <a:extLst>
              <a:ext uri="{FF2B5EF4-FFF2-40B4-BE49-F238E27FC236}">
                <a16:creationId xmlns:a16="http://schemas.microsoft.com/office/drawing/2014/main" id="{BA636692-B820-D8F9-2899-6EC5A0B1ECD9}"/>
              </a:ext>
            </a:extLst>
          </p:cNvPr>
          <p:cNvSpPr txBox="1"/>
          <p:nvPr/>
        </p:nvSpPr>
        <p:spPr>
          <a:xfrm>
            <a:off x="5053781" y="317581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258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4BDB2-E36F-F69A-6855-787CBA498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3BC61B53-56AA-21F3-2910-01D874C6A9A3}"/>
              </a:ext>
            </a:extLst>
          </p:cNvPr>
          <p:cNvSpPr>
            <a:spLocks noGrp="1"/>
          </p:cNvSpPr>
          <p:nvPr>
            <p:ph type="title"/>
          </p:nvPr>
        </p:nvSpPr>
        <p:spPr/>
        <p:txBody>
          <a:bodyPr>
            <a:normAutofit fontScale="90000"/>
          </a:bodyPr>
          <a:lstStyle/>
          <a:p>
            <a:r>
              <a:rPr lang="en-US" dirty="0"/>
              <a:t>Elemental Abundances and Stellar Kinematics in the Andromeda Galaxy</a:t>
            </a:r>
          </a:p>
        </p:txBody>
      </p:sp>
      <p:pic>
        <p:nvPicPr>
          <p:cNvPr id="15" name="Picture Placeholder 14">
            <a:extLst>
              <a:ext uri="{FF2B5EF4-FFF2-40B4-BE49-F238E27FC236}">
                <a16:creationId xmlns:a16="http://schemas.microsoft.com/office/drawing/2014/main" id="{3D6A6BE4-58CF-E78C-0AEF-CBF00917C210}"/>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a:fillRect/>
          </a:stretch>
        </p:blipFill>
        <p:spPr>
          <a:xfrm flipH="1" flipV="1">
            <a:off x="5935294" y="1248213"/>
            <a:ext cx="5252796" cy="5252796"/>
          </a:xfrm>
        </p:spPr>
      </p:pic>
      <p:sp>
        <p:nvSpPr>
          <p:cNvPr id="5" name="Text Placeholder 4">
            <a:extLst>
              <a:ext uri="{FF2B5EF4-FFF2-40B4-BE49-F238E27FC236}">
                <a16:creationId xmlns:a16="http://schemas.microsoft.com/office/drawing/2014/main" id="{67040B18-F957-216E-7E5D-E1C34B94F1DF}"/>
              </a:ext>
            </a:extLst>
          </p:cNvPr>
          <p:cNvSpPr>
            <a:spLocks noGrp="1"/>
          </p:cNvSpPr>
          <p:nvPr>
            <p:ph type="body" sz="quarter" idx="12"/>
          </p:nvPr>
        </p:nvSpPr>
        <p:spPr/>
        <p:txBody>
          <a:bodyPr/>
          <a:lstStyle/>
          <a:p>
            <a:r>
              <a:rPr lang="en-US" dirty="0"/>
              <a:t>Ivanna Escala</a:t>
            </a:r>
          </a:p>
        </p:txBody>
      </p:sp>
      <p:pic>
        <p:nvPicPr>
          <p:cNvPr id="12" name="Picture Placeholder 11">
            <a:extLst>
              <a:ext uri="{FF2B5EF4-FFF2-40B4-BE49-F238E27FC236}">
                <a16:creationId xmlns:a16="http://schemas.microsoft.com/office/drawing/2014/main" id="{97A7E5CD-7756-2BD6-3A2E-4EBD5CBCA75A}"/>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67FDFA9-7C45-AC01-778A-C54BA398DFB0}"/>
              </a:ext>
            </a:extLst>
          </p:cNvPr>
          <p:cNvSpPr>
            <a:spLocks noGrp="1"/>
          </p:cNvSpPr>
          <p:nvPr>
            <p:ph type="body" sz="quarter" idx="18"/>
          </p:nvPr>
        </p:nvSpPr>
        <p:spPr/>
        <p:txBody>
          <a:bodyPr/>
          <a:lstStyle/>
          <a:p>
            <a:r>
              <a:rPr lang="en-US" dirty="0"/>
              <a:t>NASA APOD: Adam Block &amp; Tim Puckett</a:t>
            </a:r>
          </a:p>
        </p:txBody>
      </p:sp>
      <p:sp>
        <p:nvSpPr>
          <p:cNvPr id="10" name="Text Placeholder 9">
            <a:extLst>
              <a:ext uri="{FF2B5EF4-FFF2-40B4-BE49-F238E27FC236}">
                <a16:creationId xmlns:a16="http://schemas.microsoft.com/office/drawing/2014/main" id="{BD12EE85-A299-53A0-9BB0-F38B5B847A2D}"/>
              </a:ext>
            </a:extLst>
          </p:cNvPr>
          <p:cNvSpPr>
            <a:spLocks noGrp="1"/>
          </p:cNvSpPr>
          <p:nvPr>
            <p:ph type="body" sz="quarter" idx="25"/>
          </p:nvPr>
        </p:nvSpPr>
        <p:spPr>
          <a:xfrm>
            <a:off x="519440" y="4202839"/>
            <a:ext cx="4538944" cy="1115005"/>
          </a:xfrm>
        </p:spPr>
        <p:txBody>
          <a:bodyPr>
            <a:normAutofit fontScale="92500" lnSpcReduction="10000"/>
          </a:bodyPr>
          <a:lstStyle/>
          <a:p>
            <a:r>
              <a:rPr lang="en-US" dirty="0"/>
              <a:t>Space Telescope Science Institute (</a:t>
            </a:r>
            <a:r>
              <a:rPr lang="en-US" dirty="0" err="1"/>
              <a:t>STScI</a:t>
            </a:r>
            <a:r>
              <a:rPr lang="en-US" dirty="0"/>
              <a:t>)</a:t>
            </a:r>
            <a:br>
              <a:rPr lang="en-US" dirty="0"/>
            </a:br>
            <a:br>
              <a:rPr lang="en-US" dirty="0"/>
            </a:br>
            <a:r>
              <a:rPr lang="en-US" dirty="0"/>
              <a:t>The size of Andromeda on the sky compared to the moon. Andromeda has a large number of stars over a large area tracing different stellar structures</a:t>
            </a:r>
          </a:p>
        </p:txBody>
      </p:sp>
      <p:pic>
        <p:nvPicPr>
          <p:cNvPr id="1026" name="Picture 2" descr="Space Telescope Science Institute - Wikipedia">
            <a:extLst>
              <a:ext uri="{FF2B5EF4-FFF2-40B4-BE49-F238E27FC236}">
                <a16:creationId xmlns:a16="http://schemas.microsoft.com/office/drawing/2014/main" id="{C5F5193C-C1FE-6BF6-A4A5-F3F40092A2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0932" y="5468675"/>
            <a:ext cx="1753152" cy="111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550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40E8D-7B8E-1D0D-E8DB-A64C35E05426}"/>
              </a:ext>
            </a:extLst>
          </p:cNvPr>
          <p:cNvSpPr>
            <a:spLocks noGrp="1"/>
          </p:cNvSpPr>
          <p:nvPr>
            <p:ph type="title"/>
          </p:nvPr>
        </p:nvSpPr>
        <p:spPr>
          <a:xfrm>
            <a:off x="182880" y="681037"/>
            <a:ext cx="9119870" cy="324803"/>
          </a:xfrm>
        </p:spPr>
        <p:txBody>
          <a:bodyPr>
            <a:normAutofit fontScale="90000"/>
          </a:bodyPr>
          <a:lstStyle/>
          <a:p>
            <a:r>
              <a:rPr lang="en-US" dirty="0"/>
              <a:t>How did the Andromeda galaxy form and evolve over cosmic time?</a:t>
            </a:r>
          </a:p>
        </p:txBody>
      </p:sp>
      <p:sp>
        <p:nvSpPr>
          <p:cNvPr id="3" name="Content Placeholder 2">
            <a:extLst>
              <a:ext uri="{FF2B5EF4-FFF2-40B4-BE49-F238E27FC236}">
                <a16:creationId xmlns:a16="http://schemas.microsoft.com/office/drawing/2014/main" id="{BCF1787E-DB5E-30D2-7A60-BED757D0A58A}"/>
              </a:ext>
            </a:extLst>
          </p:cNvPr>
          <p:cNvSpPr>
            <a:spLocks noGrp="1"/>
          </p:cNvSpPr>
          <p:nvPr>
            <p:ph idx="1"/>
          </p:nvPr>
        </p:nvSpPr>
        <p:spPr/>
        <p:txBody>
          <a:bodyPr/>
          <a:lstStyle/>
          <a:p>
            <a:pPr marL="0" indent="0">
              <a:buNone/>
            </a:pPr>
            <a:r>
              <a:rPr lang="en-US" dirty="0"/>
              <a:t>Andromeda, like all massive</a:t>
            </a:r>
            <a:br>
              <a:rPr lang="en-US" dirty="0"/>
            </a:br>
            <a:r>
              <a:rPr lang="en-US" dirty="0"/>
              <a:t>galaxies, formed from the</a:t>
            </a:r>
            <a:br>
              <a:rPr lang="en-US" dirty="0"/>
            </a:br>
            <a:r>
              <a:rPr lang="en-US" dirty="0"/>
              <a:t>merging of smaller galaxies</a:t>
            </a:r>
            <a:br>
              <a:rPr lang="en-US" dirty="0"/>
            </a:br>
            <a:r>
              <a:rPr lang="en-US" dirty="0"/>
              <a:t>and gas clouds.</a:t>
            </a:r>
          </a:p>
          <a:p>
            <a:pPr marL="0" indent="0">
              <a:buNone/>
            </a:pPr>
            <a:endParaRPr lang="en-US" dirty="0"/>
          </a:p>
          <a:p>
            <a:pPr marL="0" indent="0">
              <a:buNone/>
            </a:pPr>
            <a:r>
              <a:rPr lang="en-US" dirty="0"/>
              <a:t>Some stars in Andromeda today</a:t>
            </a:r>
            <a:br>
              <a:rPr lang="en-US" dirty="0"/>
            </a:br>
            <a:r>
              <a:rPr lang="en-US" dirty="0"/>
              <a:t>were born elsewhere – and </a:t>
            </a:r>
            <a:br>
              <a:rPr lang="en-US" dirty="0"/>
            </a:br>
            <a:r>
              <a:rPr lang="en-US" dirty="0"/>
              <a:t>others were born in place.</a:t>
            </a:r>
          </a:p>
        </p:txBody>
      </p:sp>
      <p:sp>
        <p:nvSpPr>
          <p:cNvPr id="4" name="Slide Number Placeholder 3">
            <a:extLst>
              <a:ext uri="{FF2B5EF4-FFF2-40B4-BE49-F238E27FC236}">
                <a16:creationId xmlns:a16="http://schemas.microsoft.com/office/drawing/2014/main" id="{46D05B11-EB05-FFA6-CA27-61EFE0AAA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3074" name="Picture 2" descr="Substructure and Tidal Streams in the Andromeda Galaxy and its Satellites -  Annette M. N. Ferguson and A. D. Mackey">
            <a:extLst>
              <a:ext uri="{FF2B5EF4-FFF2-40B4-BE49-F238E27FC236}">
                <a16:creationId xmlns:a16="http://schemas.microsoft.com/office/drawing/2014/main" id="{B31430C1-8AD8-603A-98EF-F16F5E3E49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7713" y="1339115"/>
            <a:ext cx="5855244" cy="5153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1516228-555F-AEA8-5A87-F087E185B889}"/>
              </a:ext>
            </a:extLst>
          </p:cNvPr>
          <p:cNvSpPr txBox="1"/>
          <p:nvPr/>
        </p:nvSpPr>
        <p:spPr>
          <a:xfrm>
            <a:off x="1642603" y="6385351"/>
            <a:ext cx="62004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Image credit: </a:t>
            </a:r>
            <a:r>
              <a:rPr kumimoji="0" lang="en-US" sz="1200" b="0" i="0" u="none" strike="noStrike" kern="1200" cap="none" spc="0" normalizeH="0" baseline="0" noProof="0" dirty="0" err="1">
                <a:ln>
                  <a:noFill/>
                </a:ln>
                <a:solidFill>
                  <a:srgbClr val="1A0E3B"/>
                </a:solidFill>
                <a:effectLst/>
                <a:uLnTx/>
                <a:uFillTx/>
                <a:latin typeface="Tw Cen MT" panose="020B0602020104020603"/>
                <a:ea typeface="+mn-ea"/>
                <a:cs typeface="+mn-cs"/>
              </a:rPr>
              <a:t>PAndAS</a:t>
            </a: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 collaboration, A. Ferguson &amp; D. Mackey</a:t>
            </a:r>
          </a:p>
        </p:txBody>
      </p:sp>
      <p:sp>
        <p:nvSpPr>
          <p:cNvPr id="9" name="TextBox 8">
            <a:extLst>
              <a:ext uri="{FF2B5EF4-FFF2-40B4-BE49-F238E27FC236}">
                <a16:creationId xmlns:a16="http://schemas.microsoft.com/office/drawing/2014/main" id="{00207284-F162-C348-E20A-B6884B08C17F}"/>
              </a:ext>
            </a:extLst>
          </p:cNvPr>
          <p:cNvSpPr txBox="1"/>
          <p:nvPr/>
        </p:nvSpPr>
        <p:spPr>
          <a:xfrm>
            <a:off x="6738722" y="6165459"/>
            <a:ext cx="4263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East-West Relative to Andromeda (degrees)</a:t>
            </a:r>
          </a:p>
        </p:txBody>
      </p:sp>
      <p:sp>
        <p:nvSpPr>
          <p:cNvPr id="11" name="TextBox 10">
            <a:extLst>
              <a:ext uri="{FF2B5EF4-FFF2-40B4-BE49-F238E27FC236}">
                <a16:creationId xmlns:a16="http://schemas.microsoft.com/office/drawing/2014/main" id="{C728C7D5-7227-A51E-BABB-6839D736950A}"/>
              </a:ext>
            </a:extLst>
          </p:cNvPr>
          <p:cNvSpPr txBox="1"/>
          <p:nvPr/>
        </p:nvSpPr>
        <p:spPr>
          <a:xfrm rot="16200000">
            <a:off x="3337525" y="3410889"/>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spTree>
    <p:extLst>
      <p:ext uri="{BB962C8B-B14F-4D97-AF65-F5344CB8AC3E}">
        <p14:creationId xmlns:p14="http://schemas.microsoft.com/office/powerpoint/2010/main" val="2096697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4BDB2-E36F-F69A-6855-787CBA498F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3BC61B53-56AA-21F3-2910-01D874C6A9A3}"/>
              </a:ext>
            </a:extLst>
          </p:cNvPr>
          <p:cNvSpPr>
            <a:spLocks noGrp="1"/>
          </p:cNvSpPr>
          <p:nvPr>
            <p:ph type="title"/>
          </p:nvPr>
        </p:nvSpPr>
        <p:spPr/>
        <p:txBody>
          <a:bodyPr>
            <a:normAutofit fontScale="90000"/>
          </a:bodyPr>
          <a:lstStyle/>
          <a:p>
            <a:r>
              <a:rPr lang="en-US" dirty="0"/>
              <a:t>Introduction to Andromeda and Its Stars</a:t>
            </a:r>
          </a:p>
        </p:txBody>
      </p:sp>
      <p:pic>
        <p:nvPicPr>
          <p:cNvPr id="17" name="Picture Placeholder 16">
            <a:extLst>
              <a:ext uri="{FF2B5EF4-FFF2-40B4-BE49-F238E27FC236}">
                <a16:creationId xmlns:a16="http://schemas.microsoft.com/office/drawing/2014/main" id="{4BE3DBFF-9287-2D2D-ABEF-C1C747B1800B}"/>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p:blipFill>
        <p:spPr>
          <a:xfrm>
            <a:off x="5935294" y="1248213"/>
            <a:ext cx="5303520" cy="5303520"/>
          </a:xfrm>
        </p:spPr>
      </p:pic>
      <p:sp>
        <p:nvSpPr>
          <p:cNvPr id="5" name="Text Placeholder 4">
            <a:extLst>
              <a:ext uri="{FF2B5EF4-FFF2-40B4-BE49-F238E27FC236}">
                <a16:creationId xmlns:a16="http://schemas.microsoft.com/office/drawing/2014/main" id="{67040B18-F957-216E-7E5D-E1C34B94F1DF}"/>
              </a:ext>
            </a:extLst>
          </p:cNvPr>
          <p:cNvSpPr>
            <a:spLocks noGrp="1"/>
          </p:cNvSpPr>
          <p:nvPr>
            <p:ph type="body" sz="quarter" idx="12"/>
          </p:nvPr>
        </p:nvSpPr>
        <p:spPr/>
        <p:txBody>
          <a:bodyPr/>
          <a:lstStyle/>
          <a:p>
            <a:r>
              <a:rPr lang="en-US" dirty="0"/>
              <a:t>Ben Williams</a:t>
            </a:r>
          </a:p>
        </p:txBody>
      </p:sp>
      <p:sp>
        <p:nvSpPr>
          <p:cNvPr id="6" name="Text Placeholder 5">
            <a:extLst>
              <a:ext uri="{FF2B5EF4-FFF2-40B4-BE49-F238E27FC236}">
                <a16:creationId xmlns:a16="http://schemas.microsoft.com/office/drawing/2014/main" id="{037B0A78-DB09-B8B2-C395-AE80EC1C5C1C}"/>
              </a:ext>
            </a:extLst>
          </p:cNvPr>
          <p:cNvSpPr>
            <a:spLocks noGrp="1"/>
          </p:cNvSpPr>
          <p:nvPr>
            <p:ph type="body" sz="quarter" idx="14"/>
          </p:nvPr>
        </p:nvSpPr>
        <p:spPr/>
        <p:txBody>
          <a:bodyPr/>
          <a:lstStyle/>
          <a:p>
            <a:r>
              <a:rPr lang="en-US" dirty="0"/>
              <a:t>A small region within Andromeda resolved into individual stars by HST with extended gas emission from ground-based imaging providing more context</a:t>
            </a:r>
          </a:p>
        </p:txBody>
      </p:sp>
      <p:pic>
        <p:nvPicPr>
          <p:cNvPr id="12" name="Picture Placeholder 11" descr="A person smiling in front of a christmas tree&#10;&#10;Description automatically generated">
            <a:extLst>
              <a:ext uri="{FF2B5EF4-FFF2-40B4-BE49-F238E27FC236}">
                <a16:creationId xmlns:a16="http://schemas.microsoft.com/office/drawing/2014/main" id="{B27FC3F5-A148-B031-DDA9-0144BFD3715E}"/>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11AE4695-8DEE-F799-DA3F-EFC0F07ED17C}"/>
              </a:ext>
            </a:extLst>
          </p:cNvPr>
          <p:cNvSpPr>
            <a:spLocks noGrp="1"/>
          </p:cNvSpPr>
          <p:nvPr>
            <p:ph type="body" idx="1"/>
          </p:nvPr>
        </p:nvSpPr>
        <p:spPr/>
        <p:txBody>
          <a:bodyPr/>
          <a:lstStyle/>
          <a:p>
            <a:r>
              <a:rPr lang="en-US" dirty="0"/>
              <a:t>Like the Milky Way, only different!</a:t>
            </a:r>
          </a:p>
        </p:txBody>
      </p:sp>
      <p:sp>
        <p:nvSpPr>
          <p:cNvPr id="10" name="Text Placeholder 9">
            <a:extLst>
              <a:ext uri="{FF2B5EF4-FFF2-40B4-BE49-F238E27FC236}">
                <a16:creationId xmlns:a16="http://schemas.microsoft.com/office/drawing/2014/main" id="{BD12EE85-A299-53A0-9BB0-F38B5B847A2D}"/>
              </a:ext>
            </a:extLst>
          </p:cNvPr>
          <p:cNvSpPr>
            <a:spLocks noGrp="1"/>
          </p:cNvSpPr>
          <p:nvPr>
            <p:ph type="body" sz="quarter" idx="25"/>
          </p:nvPr>
        </p:nvSpPr>
        <p:spPr/>
        <p:txBody>
          <a:bodyPr/>
          <a:lstStyle/>
          <a:p>
            <a:r>
              <a:rPr lang="en-US" dirty="0"/>
              <a:t>University of Washington</a:t>
            </a:r>
          </a:p>
        </p:txBody>
      </p:sp>
      <p:sp>
        <p:nvSpPr>
          <p:cNvPr id="20" name="Text Placeholder 7">
            <a:extLst>
              <a:ext uri="{FF2B5EF4-FFF2-40B4-BE49-F238E27FC236}">
                <a16:creationId xmlns:a16="http://schemas.microsoft.com/office/drawing/2014/main" id="{108D0A32-4D55-8813-5F69-BBFB6F194A2B}"/>
              </a:ext>
            </a:extLst>
          </p:cNvPr>
          <p:cNvSpPr txBox="1">
            <a:spLocks/>
          </p:cNvSpPr>
          <p:nvPr/>
        </p:nvSpPr>
        <p:spPr>
          <a:xfrm>
            <a:off x="1471204" y="5938149"/>
            <a:ext cx="5468260" cy="582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latin typeface="Tw Cen MT" panose="020B0602020104020603"/>
                <a:ea typeface="+mn-ea"/>
                <a:cs typeface="+mn-cs"/>
              </a:rPr>
              <a:t>M31 Hubble Photomosaic (</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NASA, ESA, Benjamin Williams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UWashington</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Zhuo Chen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UWashington</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L. Cliff Johnson (Northwestern); Gas emission imaging (Xavier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Strottner</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Marcel Drechsler, Yann Sainty (https://</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yann-sainty.com</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a:t>
            </a:r>
            <a:endParaRPr kumimoji="0" lang="en-US" sz="12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2" name="Text Placeholder 21">
            <a:extLst>
              <a:ext uri="{FF2B5EF4-FFF2-40B4-BE49-F238E27FC236}">
                <a16:creationId xmlns:a16="http://schemas.microsoft.com/office/drawing/2014/main" id="{7657AEFA-E6DB-F60F-2C47-D5A4AE716056}"/>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463735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10B55-C19F-B249-0F98-EACD423A28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0270FB-8201-207B-EF93-57CA8331FCB6}"/>
              </a:ext>
            </a:extLst>
          </p:cNvPr>
          <p:cNvSpPr>
            <a:spLocks noGrp="1"/>
          </p:cNvSpPr>
          <p:nvPr>
            <p:ph type="title"/>
          </p:nvPr>
        </p:nvSpPr>
        <p:spPr>
          <a:xfrm>
            <a:off x="182880" y="681037"/>
            <a:ext cx="9119870" cy="324803"/>
          </a:xfrm>
        </p:spPr>
        <p:txBody>
          <a:bodyPr>
            <a:normAutofit fontScale="90000"/>
          </a:bodyPr>
          <a:lstStyle/>
          <a:p>
            <a:r>
              <a:rPr lang="en-US" dirty="0"/>
              <a:t>Different stellar structures in Andromeda</a:t>
            </a:r>
            <a:br>
              <a:rPr lang="en-US" dirty="0"/>
            </a:br>
            <a:r>
              <a:rPr lang="en-US" dirty="0"/>
              <a:t>have different origins</a:t>
            </a:r>
          </a:p>
        </p:txBody>
      </p:sp>
      <p:sp>
        <p:nvSpPr>
          <p:cNvPr id="4" name="Slide Number Placeholder 3">
            <a:extLst>
              <a:ext uri="{FF2B5EF4-FFF2-40B4-BE49-F238E27FC236}">
                <a16:creationId xmlns:a16="http://schemas.microsoft.com/office/drawing/2014/main" id="{47D21826-E522-8F63-1D07-BC63987706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7B8B1454-AAB0-6925-472B-E7A4CA51B5A5}"/>
              </a:ext>
            </a:extLst>
          </p:cNvPr>
          <p:cNvSpPr txBox="1"/>
          <p:nvPr/>
        </p:nvSpPr>
        <p:spPr>
          <a:xfrm>
            <a:off x="1642603" y="6385351"/>
            <a:ext cx="62004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Image credit: </a:t>
            </a:r>
            <a:r>
              <a:rPr kumimoji="0" lang="en-US" sz="1200" b="0" i="0" u="none" strike="noStrike" kern="1200" cap="none" spc="0" normalizeH="0" baseline="0" noProof="0" dirty="0" err="1">
                <a:ln>
                  <a:noFill/>
                </a:ln>
                <a:solidFill>
                  <a:srgbClr val="1A0E3B"/>
                </a:solidFill>
                <a:effectLst/>
                <a:uLnTx/>
                <a:uFillTx/>
                <a:latin typeface="Tw Cen MT" panose="020B0602020104020603"/>
                <a:ea typeface="+mn-ea"/>
                <a:cs typeface="+mn-cs"/>
              </a:rPr>
              <a:t>PAndAS</a:t>
            </a: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 collaboration, A. Ferguson &amp; D. Mackey</a:t>
            </a:r>
          </a:p>
        </p:txBody>
      </p:sp>
      <p:sp>
        <p:nvSpPr>
          <p:cNvPr id="11" name="TextBox 10">
            <a:extLst>
              <a:ext uri="{FF2B5EF4-FFF2-40B4-BE49-F238E27FC236}">
                <a16:creationId xmlns:a16="http://schemas.microsoft.com/office/drawing/2014/main" id="{AB49778C-9D7C-4CEE-98E9-85BDB5C5616E}"/>
              </a:ext>
            </a:extLst>
          </p:cNvPr>
          <p:cNvSpPr txBox="1"/>
          <p:nvPr/>
        </p:nvSpPr>
        <p:spPr>
          <a:xfrm rot="16200000">
            <a:off x="3424022" y="3566964"/>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pic>
        <p:nvPicPr>
          <p:cNvPr id="12" name="Picture 11">
            <a:extLst>
              <a:ext uri="{FF2B5EF4-FFF2-40B4-BE49-F238E27FC236}">
                <a16:creationId xmlns:a16="http://schemas.microsoft.com/office/drawing/2014/main" id="{395FD011-E03B-41BB-07AB-341604B369B4}"/>
              </a:ext>
            </a:extLst>
          </p:cNvPr>
          <p:cNvPicPr>
            <a:picLocks noChangeAspect="1"/>
          </p:cNvPicPr>
          <p:nvPr/>
        </p:nvPicPr>
        <p:blipFill>
          <a:blip r:embed="rId2"/>
          <a:stretch>
            <a:fillRect/>
          </a:stretch>
        </p:blipFill>
        <p:spPr>
          <a:xfrm>
            <a:off x="568960" y="1482193"/>
            <a:ext cx="1318031" cy="1325563"/>
          </a:xfrm>
          <a:prstGeom prst="rect">
            <a:avLst/>
          </a:prstGeom>
        </p:spPr>
      </p:pic>
      <p:sp>
        <p:nvSpPr>
          <p:cNvPr id="13" name="Oval 12">
            <a:extLst>
              <a:ext uri="{FF2B5EF4-FFF2-40B4-BE49-F238E27FC236}">
                <a16:creationId xmlns:a16="http://schemas.microsoft.com/office/drawing/2014/main" id="{C9E1A944-55E0-8C65-9DD1-757DC4B8E9D4}"/>
              </a:ext>
            </a:extLst>
          </p:cNvPr>
          <p:cNvSpPr/>
          <p:nvPr/>
        </p:nvSpPr>
        <p:spPr>
          <a:xfrm>
            <a:off x="676910" y="1588685"/>
            <a:ext cx="1112477" cy="1112477"/>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8" name="TextBox 27">
            <a:extLst>
              <a:ext uri="{FF2B5EF4-FFF2-40B4-BE49-F238E27FC236}">
                <a16:creationId xmlns:a16="http://schemas.microsoft.com/office/drawing/2014/main" id="{7DE4D8E6-D1F0-F5DF-5578-1C31EA6246D9}"/>
              </a:ext>
            </a:extLst>
          </p:cNvPr>
          <p:cNvSpPr txBox="1"/>
          <p:nvPr/>
        </p:nvSpPr>
        <p:spPr>
          <a:xfrm>
            <a:off x="2272310" y="1924879"/>
            <a:ext cx="2304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Intact satellite galaxies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(see Michelle’s talk)</a:t>
            </a:r>
          </a:p>
        </p:txBody>
      </p:sp>
      <p:pic>
        <p:nvPicPr>
          <p:cNvPr id="10" name="Picture 2" descr="Substructure and Tidal Streams in the Andromeda Galaxy and its Satellites -  Annette M. N. Ferguson and A. D. Mackey">
            <a:extLst>
              <a:ext uri="{FF2B5EF4-FFF2-40B4-BE49-F238E27FC236}">
                <a16:creationId xmlns:a16="http://schemas.microsoft.com/office/drawing/2014/main" id="{5D011E5F-9309-6109-2EC3-A22799766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37713" y="1339115"/>
            <a:ext cx="5855244" cy="51537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8473FD5-5842-FBAD-BF2B-10A5A15E5081}"/>
              </a:ext>
            </a:extLst>
          </p:cNvPr>
          <p:cNvSpPr txBox="1"/>
          <p:nvPr/>
        </p:nvSpPr>
        <p:spPr>
          <a:xfrm>
            <a:off x="6738722" y="6165459"/>
            <a:ext cx="4263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East-West Relative to Andromeda (degrees)</a:t>
            </a:r>
          </a:p>
        </p:txBody>
      </p:sp>
      <p:sp>
        <p:nvSpPr>
          <p:cNvPr id="18" name="TextBox 17">
            <a:extLst>
              <a:ext uri="{FF2B5EF4-FFF2-40B4-BE49-F238E27FC236}">
                <a16:creationId xmlns:a16="http://schemas.microsoft.com/office/drawing/2014/main" id="{4B25B7FA-A54A-8875-ED28-E24F760B11AB}"/>
              </a:ext>
            </a:extLst>
          </p:cNvPr>
          <p:cNvSpPr txBox="1"/>
          <p:nvPr/>
        </p:nvSpPr>
        <p:spPr>
          <a:xfrm rot="16200000">
            <a:off x="3337525" y="3410889"/>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cxnSp>
        <p:nvCxnSpPr>
          <p:cNvPr id="20" name="Straight Arrow Connector 19">
            <a:extLst>
              <a:ext uri="{FF2B5EF4-FFF2-40B4-BE49-F238E27FC236}">
                <a16:creationId xmlns:a16="http://schemas.microsoft.com/office/drawing/2014/main" id="{7ADA8092-A582-1977-D3E5-11C7ABEA9E98}"/>
              </a:ext>
            </a:extLst>
          </p:cNvPr>
          <p:cNvCxnSpPr>
            <a:cxnSpLocks/>
          </p:cNvCxnSpPr>
          <p:nvPr/>
        </p:nvCxnSpPr>
        <p:spPr>
          <a:xfrm>
            <a:off x="4576339" y="2571210"/>
            <a:ext cx="2162383" cy="2396206"/>
          </a:xfrm>
          <a:prstGeom prst="straightConnector1">
            <a:avLst/>
          </a:prstGeom>
          <a:ln w="3492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9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88390-F523-75A9-FA4F-94CD5722A83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387F3B-B346-018C-2E51-8369032C9D6B}"/>
              </a:ext>
            </a:extLst>
          </p:cNvPr>
          <p:cNvSpPr>
            <a:spLocks noGrp="1"/>
          </p:cNvSpPr>
          <p:nvPr>
            <p:ph type="title"/>
          </p:nvPr>
        </p:nvSpPr>
        <p:spPr>
          <a:xfrm>
            <a:off x="182880" y="681037"/>
            <a:ext cx="9119870" cy="324803"/>
          </a:xfrm>
        </p:spPr>
        <p:txBody>
          <a:bodyPr>
            <a:normAutofit fontScale="90000"/>
          </a:bodyPr>
          <a:lstStyle/>
          <a:p>
            <a:r>
              <a:rPr lang="en-US" dirty="0"/>
              <a:t>Different stellar structures in Andromeda</a:t>
            </a:r>
            <a:br>
              <a:rPr lang="en-US" dirty="0"/>
            </a:br>
            <a:r>
              <a:rPr lang="en-US" dirty="0"/>
              <a:t>have different origins</a:t>
            </a:r>
          </a:p>
        </p:txBody>
      </p:sp>
      <p:sp>
        <p:nvSpPr>
          <p:cNvPr id="4" name="Slide Number Placeholder 3">
            <a:extLst>
              <a:ext uri="{FF2B5EF4-FFF2-40B4-BE49-F238E27FC236}">
                <a16:creationId xmlns:a16="http://schemas.microsoft.com/office/drawing/2014/main" id="{6AD77835-0613-2BBB-4476-AC69E7E4957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22CEFE68-08B2-EDEA-E279-7C2A47C26CCF}"/>
              </a:ext>
            </a:extLst>
          </p:cNvPr>
          <p:cNvSpPr txBox="1"/>
          <p:nvPr/>
        </p:nvSpPr>
        <p:spPr>
          <a:xfrm>
            <a:off x="1642603" y="6385351"/>
            <a:ext cx="62004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Image credit: </a:t>
            </a:r>
            <a:r>
              <a:rPr kumimoji="0" lang="en-US" sz="1200" b="0" i="0" u="none" strike="noStrike" kern="1200" cap="none" spc="0" normalizeH="0" baseline="0" noProof="0" dirty="0" err="1">
                <a:ln>
                  <a:noFill/>
                </a:ln>
                <a:solidFill>
                  <a:srgbClr val="1A0E3B"/>
                </a:solidFill>
                <a:effectLst/>
                <a:uLnTx/>
                <a:uFillTx/>
                <a:latin typeface="Tw Cen MT" panose="020B0602020104020603"/>
                <a:ea typeface="+mn-ea"/>
                <a:cs typeface="+mn-cs"/>
              </a:rPr>
              <a:t>PAndAS</a:t>
            </a: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 collaboration, A. Ferguson &amp; D. Mackey</a:t>
            </a:r>
          </a:p>
        </p:txBody>
      </p:sp>
      <p:sp>
        <p:nvSpPr>
          <p:cNvPr id="11" name="TextBox 10">
            <a:extLst>
              <a:ext uri="{FF2B5EF4-FFF2-40B4-BE49-F238E27FC236}">
                <a16:creationId xmlns:a16="http://schemas.microsoft.com/office/drawing/2014/main" id="{4D5F654C-A6C4-187C-F1C8-55EF7FFC5118}"/>
              </a:ext>
            </a:extLst>
          </p:cNvPr>
          <p:cNvSpPr txBox="1"/>
          <p:nvPr/>
        </p:nvSpPr>
        <p:spPr>
          <a:xfrm rot="16200000">
            <a:off x="3424022" y="3566964"/>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pic>
        <p:nvPicPr>
          <p:cNvPr id="12" name="Picture 11">
            <a:extLst>
              <a:ext uri="{FF2B5EF4-FFF2-40B4-BE49-F238E27FC236}">
                <a16:creationId xmlns:a16="http://schemas.microsoft.com/office/drawing/2014/main" id="{A6B8FD54-F808-CB5B-7213-9AD96E1FF074}"/>
              </a:ext>
            </a:extLst>
          </p:cNvPr>
          <p:cNvPicPr>
            <a:picLocks noChangeAspect="1"/>
          </p:cNvPicPr>
          <p:nvPr/>
        </p:nvPicPr>
        <p:blipFill>
          <a:blip r:embed="rId2"/>
          <a:stretch>
            <a:fillRect/>
          </a:stretch>
        </p:blipFill>
        <p:spPr>
          <a:xfrm>
            <a:off x="568960" y="1482193"/>
            <a:ext cx="1318031" cy="1325563"/>
          </a:xfrm>
          <a:prstGeom prst="rect">
            <a:avLst/>
          </a:prstGeom>
        </p:spPr>
      </p:pic>
      <p:sp>
        <p:nvSpPr>
          <p:cNvPr id="13" name="Oval 12">
            <a:extLst>
              <a:ext uri="{FF2B5EF4-FFF2-40B4-BE49-F238E27FC236}">
                <a16:creationId xmlns:a16="http://schemas.microsoft.com/office/drawing/2014/main" id="{66D92221-65DB-7A68-E6FD-BE585CF73BBF}"/>
              </a:ext>
            </a:extLst>
          </p:cNvPr>
          <p:cNvSpPr/>
          <p:nvPr/>
        </p:nvSpPr>
        <p:spPr>
          <a:xfrm>
            <a:off x="676910" y="1588685"/>
            <a:ext cx="1112477" cy="1112477"/>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pic>
        <p:nvPicPr>
          <p:cNvPr id="22" name="Picture 21">
            <a:extLst>
              <a:ext uri="{FF2B5EF4-FFF2-40B4-BE49-F238E27FC236}">
                <a16:creationId xmlns:a16="http://schemas.microsoft.com/office/drawing/2014/main" id="{946FEB8A-AF62-6131-6A11-518BDD6B468A}"/>
              </a:ext>
            </a:extLst>
          </p:cNvPr>
          <p:cNvPicPr>
            <a:picLocks noChangeAspect="1"/>
          </p:cNvPicPr>
          <p:nvPr/>
        </p:nvPicPr>
        <p:blipFill>
          <a:blip r:embed="rId2"/>
          <a:stretch>
            <a:fillRect/>
          </a:stretch>
        </p:blipFill>
        <p:spPr>
          <a:xfrm>
            <a:off x="568959" y="3180473"/>
            <a:ext cx="1318031" cy="1325563"/>
          </a:xfrm>
          <a:prstGeom prst="rect">
            <a:avLst/>
          </a:prstGeom>
        </p:spPr>
      </p:pic>
      <p:sp>
        <p:nvSpPr>
          <p:cNvPr id="28" name="TextBox 27">
            <a:extLst>
              <a:ext uri="{FF2B5EF4-FFF2-40B4-BE49-F238E27FC236}">
                <a16:creationId xmlns:a16="http://schemas.microsoft.com/office/drawing/2014/main" id="{E4E47B57-AA9F-B946-D066-7254B64667E5}"/>
              </a:ext>
            </a:extLst>
          </p:cNvPr>
          <p:cNvSpPr txBox="1"/>
          <p:nvPr/>
        </p:nvSpPr>
        <p:spPr>
          <a:xfrm>
            <a:off x="2272310" y="1924879"/>
            <a:ext cx="2304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Intact satellite galaxies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(see Michelle’s talk)</a:t>
            </a:r>
          </a:p>
        </p:txBody>
      </p:sp>
      <p:sp>
        <p:nvSpPr>
          <p:cNvPr id="33" name="Oval 32">
            <a:extLst>
              <a:ext uri="{FF2B5EF4-FFF2-40B4-BE49-F238E27FC236}">
                <a16:creationId xmlns:a16="http://schemas.microsoft.com/office/drawing/2014/main" id="{5F04A1E2-DE6B-A30C-AF2C-5C54E5CE7C91}"/>
              </a:ext>
            </a:extLst>
          </p:cNvPr>
          <p:cNvSpPr/>
          <p:nvPr/>
        </p:nvSpPr>
        <p:spPr>
          <a:xfrm>
            <a:off x="676910" y="3284109"/>
            <a:ext cx="1112477" cy="1112477"/>
          </a:xfrm>
          <a:prstGeom prst="ellipse">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35" name="TextBox 34">
            <a:extLst>
              <a:ext uri="{FF2B5EF4-FFF2-40B4-BE49-F238E27FC236}">
                <a16:creationId xmlns:a16="http://schemas.microsoft.com/office/drawing/2014/main" id="{B9266427-D4E7-D633-559D-A31EE3A6AF7E}"/>
              </a:ext>
            </a:extLst>
          </p:cNvPr>
          <p:cNvSpPr txBox="1"/>
          <p:nvPr/>
        </p:nvSpPr>
        <p:spPr>
          <a:xfrm>
            <a:off x="2272310" y="3627057"/>
            <a:ext cx="61536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Stellar streams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(see Ben &amp; Michelle’s talks)</a:t>
            </a:r>
          </a:p>
        </p:txBody>
      </p:sp>
      <p:pic>
        <p:nvPicPr>
          <p:cNvPr id="10" name="Picture 2" descr="Substructure and Tidal Streams in the Andromeda Galaxy and its Satellites -  Annette M. N. Ferguson and A. D. Mackey">
            <a:extLst>
              <a:ext uri="{FF2B5EF4-FFF2-40B4-BE49-F238E27FC236}">
                <a16:creationId xmlns:a16="http://schemas.microsoft.com/office/drawing/2014/main" id="{1B7DDBB1-0A74-1324-58BA-94286688DB7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37713" y="1339115"/>
            <a:ext cx="5855244" cy="51537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CCA9714-9B77-9A8F-B72A-AE341C22624B}"/>
              </a:ext>
            </a:extLst>
          </p:cNvPr>
          <p:cNvSpPr txBox="1"/>
          <p:nvPr/>
        </p:nvSpPr>
        <p:spPr>
          <a:xfrm>
            <a:off x="6738722" y="6165459"/>
            <a:ext cx="4263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East-West Relative to Andromeda (degrees)</a:t>
            </a:r>
          </a:p>
        </p:txBody>
      </p:sp>
      <p:sp>
        <p:nvSpPr>
          <p:cNvPr id="15" name="TextBox 14">
            <a:extLst>
              <a:ext uri="{FF2B5EF4-FFF2-40B4-BE49-F238E27FC236}">
                <a16:creationId xmlns:a16="http://schemas.microsoft.com/office/drawing/2014/main" id="{8824E173-EF33-618D-E0B3-6353ECE809C4}"/>
              </a:ext>
            </a:extLst>
          </p:cNvPr>
          <p:cNvSpPr txBox="1"/>
          <p:nvPr/>
        </p:nvSpPr>
        <p:spPr>
          <a:xfrm rot="16200000">
            <a:off x="3337525" y="3410889"/>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cxnSp>
        <p:nvCxnSpPr>
          <p:cNvPr id="16" name="Straight Arrow Connector 15">
            <a:extLst>
              <a:ext uri="{FF2B5EF4-FFF2-40B4-BE49-F238E27FC236}">
                <a16:creationId xmlns:a16="http://schemas.microsoft.com/office/drawing/2014/main" id="{F41D3A65-3C3A-1399-56CD-074686DA01CA}"/>
              </a:ext>
            </a:extLst>
          </p:cNvPr>
          <p:cNvCxnSpPr>
            <a:cxnSpLocks/>
          </p:cNvCxnSpPr>
          <p:nvPr/>
        </p:nvCxnSpPr>
        <p:spPr>
          <a:xfrm>
            <a:off x="4945387" y="3940823"/>
            <a:ext cx="3345997" cy="269897"/>
          </a:xfrm>
          <a:prstGeom prst="straightConnector1">
            <a:avLst/>
          </a:prstGeom>
          <a:ln w="3492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641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5C71E-CB63-53A2-3CC8-FEB4D1E009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29E610-3602-A84A-F111-9EABDC59A9AB}"/>
              </a:ext>
            </a:extLst>
          </p:cNvPr>
          <p:cNvSpPr>
            <a:spLocks noGrp="1"/>
          </p:cNvSpPr>
          <p:nvPr>
            <p:ph type="title"/>
          </p:nvPr>
        </p:nvSpPr>
        <p:spPr>
          <a:xfrm>
            <a:off x="182880" y="681037"/>
            <a:ext cx="9119870" cy="324803"/>
          </a:xfrm>
        </p:spPr>
        <p:txBody>
          <a:bodyPr>
            <a:normAutofit fontScale="90000"/>
          </a:bodyPr>
          <a:lstStyle/>
          <a:p>
            <a:r>
              <a:rPr lang="en-US" dirty="0"/>
              <a:t>Different stellar structures in Andromeda</a:t>
            </a:r>
            <a:br>
              <a:rPr lang="en-US" dirty="0"/>
            </a:br>
            <a:r>
              <a:rPr lang="en-US" dirty="0"/>
              <a:t>have different origins</a:t>
            </a:r>
          </a:p>
        </p:txBody>
      </p:sp>
      <p:sp>
        <p:nvSpPr>
          <p:cNvPr id="4" name="Slide Number Placeholder 3">
            <a:extLst>
              <a:ext uri="{FF2B5EF4-FFF2-40B4-BE49-F238E27FC236}">
                <a16:creationId xmlns:a16="http://schemas.microsoft.com/office/drawing/2014/main" id="{769181AF-A261-A428-8139-A8F81F9D43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58877F63-647B-B6B4-05AF-9F3CB080409B}"/>
              </a:ext>
            </a:extLst>
          </p:cNvPr>
          <p:cNvSpPr txBox="1"/>
          <p:nvPr/>
        </p:nvSpPr>
        <p:spPr>
          <a:xfrm>
            <a:off x="1642603" y="6385351"/>
            <a:ext cx="62004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Image credit: </a:t>
            </a:r>
            <a:r>
              <a:rPr kumimoji="0" lang="en-US" sz="1200" b="0" i="0" u="none" strike="noStrike" kern="1200" cap="none" spc="0" normalizeH="0" baseline="0" noProof="0" dirty="0" err="1">
                <a:ln>
                  <a:noFill/>
                </a:ln>
                <a:solidFill>
                  <a:srgbClr val="1A0E3B"/>
                </a:solidFill>
                <a:effectLst/>
                <a:uLnTx/>
                <a:uFillTx/>
                <a:latin typeface="Tw Cen MT" panose="020B0602020104020603"/>
                <a:ea typeface="+mn-ea"/>
                <a:cs typeface="+mn-cs"/>
              </a:rPr>
              <a:t>PAndAS</a:t>
            </a: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 collaboration, A. Ferguson &amp; D. Mackey</a:t>
            </a:r>
          </a:p>
        </p:txBody>
      </p:sp>
      <p:sp>
        <p:nvSpPr>
          <p:cNvPr id="11" name="TextBox 10">
            <a:extLst>
              <a:ext uri="{FF2B5EF4-FFF2-40B4-BE49-F238E27FC236}">
                <a16:creationId xmlns:a16="http://schemas.microsoft.com/office/drawing/2014/main" id="{772502C5-08FE-4FB4-60B7-75FB60F0DA25}"/>
              </a:ext>
            </a:extLst>
          </p:cNvPr>
          <p:cNvSpPr txBox="1"/>
          <p:nvPr/>
        </p:nvSpPr>
        <p:spPr>
          <a:xfrm rot="16200000">
            <a:off x="3424022" y="3566964"/>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pic>
        <p:nvPicPr>
          <p:cNvPr id="12" name="Picture 11">
            <a:extLst>
              <a:ext uri="{FF2B5EF4-FFF2-40B4-BE49-F238E27FC236}">
                <a16:creationId xmlns:a16="http://schemas.microsoft.com/office/drawing/2014/main" id="{F1E4DEB2-D1ED-0F71-BD60-F006498FD82E}"/>
              </a:ext>
            </a:extLst>
          </p:cNvPr>
          <p:cNvPicPr>
            <a:picLocks noChangeAspect="1"/>
          </p:cNvPicPr>
          <p:nvPr/>
        </p:nvPicPr>
        <p:blipFill>
          <a:blip r:embed="rId2"/>
          <a:stretch>
            <a:fillRect/>
          </a:stretch>
        </p:blipFill>
        <p:spPr>
          <a:xfrm>
            <a:off x="568960" y="1482193"/>
            <a:ext cx="1318031" cy="1325563"/>
          </a:xfrm>
          <a:prstGeom prst="rect">
            <a:avLst/>
          </a:prstGeom>
        </p:spPr>
      </p:pic>
      <p:sp>
        <p:nvSpPr>
          <p:cNvPr id="13" name="Oval 12">
            <a:extLst>
              <a:ext uri="{FF2B5EF4-FFF2-40B4-BE49-F238E27FC236}">
                <a16:creationId xmlns:a16="http://schemas.microsoft.com/office/drawing/2014/main" id="{8CC1F855-95D2-3C35-CC55-6834B19C80A9}"/>
              </a:ext>
            </a:extLst>
          </p:cNvPr>
          <p:cNvSpPr/>
          <p:nvPr/>
        </p:nvSpPr>
        <p:spPr>
          <a:xfrm>
            <a:off x="676910" y="1588685"/>
            <a:ext cx="1112477" cy="1112477"/>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pic>
        <p:nvPicPr>
          <p:cNvPr id="22" name="Picture 21">
            <a:extLst>
              <a:ext uri="{FF2B5EF4-FFF2-40B4-BE49-F238E27FC236}">
                <a16:creationId xmlns:a16="http://schemas.microsoft.com/office/drawing/2014/main" id="{78CD4DC6-521B-6107-4186-B93269EA5978}"/>
              </a:ext>
            </a:extLst>
          </p:cNvPr>
          <p:cNvPicPr>
            <a:picLocks noChangeAspect="1"/>
          </p:cNvPicPr>
          <p:nvPr/>
        </p:nvPicPr>
        <p:blipFill>
          <a:blip r:embed="rId2"/>
          <a:stretch>
            <a:fillRect/>
          </a:stretch>
        </p:blipFill>
        <p:spPr>
          <a:xfrm>
            <a:off x="568959" y="3180473"/>
            <a:ext cx="1318031" cy="1325563"/>
          </a:xfrm>
          <a:prstGeom prst="rect">
            <a:avLst/>
          </a:prstGeom>
        </p:spPr>
      </p:pic>
      <p:pic>
        <p:nvPicPr>
          <p:cNvPr id="24" name="Picture 23">
            <a:extLst>
              <a:ext uri="{FF2B5EF4-FFF2-40B4-BE49-F238E27FC236}">
                <a16:creationId xmlns:a16="http://schemas.microsoft.com/office/drawing/2014/main" id="{79EF3041-38C0-05FF-D6CB-91C981C8532D}"/>
              </a:ext>
            </a:extLst>
          </p:cNvPr>
          <p:cNvPicPr>
            <a:picLocks noChangeAspect="1"/>
          </p:cNvPicPr>
          <p:nvPr/>
        </p:nvPicPr>
        <p:blipFill>
          <a:blip r:embed="rId2"/>
          <a:stretch>
            <a:fillRect/>
          </a:stretch>
        </p:blipFill>
        <p:spPr>
          <a:xfrm>
            <a:off x="568959" y="4782912"/>
            <a:ext cx="1318031" cy="1325563"/>
          </a:xfrm>
          <a:prstGeom prst="rect">
            <a:avLst/>
          </a:prstGeom>
        </p:spPr>
      </p:pic>
      <p:sp>
        <p:nvSpPr>
          <p:cNvPr id="28" name="TextBox 27">
            <a:extLst>
              <a:ext uri="{FF2B5EF4-FFF2-40B4-BE49-F238E27FC236}">
                <a16:creationId xmlns:a16="http://schemas.microsoft.com/office/drawing/2014/main" id="{74C02DEA-AD08-974B-1E3E-0AD3EE7D190F}"/>
              </a:ext>
            </a:extLst>
          </p:cNvPr>
          <p:cNvSpPr txBox="1"/>
          <p:nvPr/>
        </p:nvSpPr>
        <p:spPr>
          <a:xfrm>
            <a:off x="2272310" y="1924879"/>
            <a:ext cx="2304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Intact satellite galaxies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(see Michelle’s talk)</a:t>
            </a:r>
          </a:p>
        </p:txBody>
      </p:sp>
      <p:sp>
        <p:nvSpPr>
          <p:cNvPr id="30" name="TextBox 29">
            <a:extLst>
              <a:ext uri="{FF2B5EF4-FFF2-40B4-BE49-F238E27FC236}">
                <a16:creationId xmlns:a16="http://schemas.microsoft.com/office/drawing/2014/main" id="{062E1C0C-684B-3601-82E1-0BE4EBF2E89F}"/>
              </a:ext>
            </a:extLst>
          </p:cNvPr>
          <p:cNvSpPr txBox="1"/>
          <p:nvPr/>
        </p:nvSpPr>
        <p:spPr>
          <a:xfrm>
            <a:off x="2272310" y="5261028"/>
            <a:ext cx="2621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Stellar disk (see Ben’s talk)</a:t>
            </a:r>
          </a:p>
        </p:txBody>
      </p:sp>
      <p:sp>
        <p:nvSpPr>
          <p:cNvPr id="31" name="Oval 30">
            <a:extLst>
              <a:ext uri="{FF2B5EF4-FFF2-40B4-BE49-F238E27FC236}">
                <a16:creationId xmlns:a16="http://schemas.microsoft.com/office/drawing/2014/main" id="{568CCBAF-A2BE-C128-A986-E3B2C434D17B}"/>
              </a:ext>
            </a:extLst>
          </p:cNvPr>
          <p:cNvSpPr/>
          <p:nvPr/>
        </p:nvSpPr>
        <p:spPr>
          <a:xfrm rot="4741216">
            <a:off x="664719" y="4889455"/>
            <a:ext cx="1112477" cy="1112477"/>
          </a:xfrm>
          <a:prstGeom prst="ellipse">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33" name="Oval 32">
            <a:extLst>
              <a:ext uri="{FF2B5EF4-FFF2-40B4-BE49-F238E27FC236}">
                <a16:creationId xmlns:a16="http://schemas.microsoft.com/office/drawing/2014/main" id="{E723A498-7B28-93E1-00BD-94EC2AA07F73}"/>
              </a:ext>
            </a:extLst>
          </p:cNvPr>
          <p:cNvSpPr/>
          <p:nvPr/>
        </p:nvSpPr>
        <p:spPr>
          <a:xfrm>
            <a:off x="676910" y="3284109"/>
            <a:ext cx="1112477" cy="1112477"/>
          </a:xfrm>
          <a:prstGeom prst="ellipse">
            <a:avLst/>
          </a:prstGeom>
          <a:blipFill dpi="0" rotWithShape="1">
            <a:blip r:embed="rId5">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35" name="TextBox 34">
            <a:extLst>
              <a:ext uri="{FF2B5EF4-FFF2-40B4-BE49-F238E27FC236}">
                <a16:creationId xmlns:a16="http://schemas.microsoft.com/office/drawing/2014/main" id="{EEE489F1-6450-858D-AC3B-7B4E8C311DF2}"/>
              </a:ext>
            </a:extLst>
          </p:cNvPr>
          <p:cNvSpPr txBox="1"/>
          <p:nvPr/>
        </p:nvSpPr>
        <p:spPr>
          <a:xfrm>
            <a:off x="2272310" y="3627057"/>
            <a:ext cx="61536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Stellar streams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(see Ben &amp; Michelle’s talks)</a:t>
            </a:r>
          </a:p>
        </p:txBody>
      </p:sp>
      <p:pic>
        <p:nvPicPr>
          <p:cNvPr id="38" name="Picture 2" descr="Substructure and Tidal Streams in the Andromeda Galaxy and its Satellites -  Annette M. N. Ferguson and A. D. Mackey">
            <a:extLst>
              <a:ext uri="{FF2B5EF4-FFF2-40B4-BE49-F238E27FC236}">
                <a16:creationId xmlns:a16="http://schemas.microsoft.com/office/drawing/2014/main" id="{B129B7A8-8320-D932-071E-FA1DB2C8586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37713" y="1339115"/>
            <a:ext cx="5855244" cy="51537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E26983-35F5-FF68-5B69-6A5C9CE574E9}"/>
              </a:ext>
            </a:extLst>
          </p:cNvPr>
          <p:cNvSpPr txBox="1"/>
          <p:nvPr/>
        </p:nvSpPr>
        <p:spPr>
          <a:xfrm>
            <a:off x="6738722" y="6165459"/>
            <a:ext cx="4263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East-West Relative to Andromeda (degrees)</a:t>
            </a:r>
          </a:p>
        </p:txBody>
      </p:sp>
      <p:sp>
        <p:nvSpPr>
          <p:cNvPr id="40" name="TextBox 39">
            <a:extLst>
              <a:ext uri="{FF2B5EF4-FFF2-40B4-BE49-F238E27FC236}">
                <a16:creationId xmlns:a16="http://schemas.microsoft.com/office/drawing/2014/main" id="{6BE9865F-5701-2D22-48FC-9C55569CD408}"/>
              </a:ext>
            </a:extLst>
          </p:cNvPr>
          <p:cNvSpPr txBox="1"/>
          <p:nvPr/>
        </p:nvSpPr>
        <p:spPr>
          <a:xfrm rot="16200000">
            <a:off x="3337525" y="3410889"/>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cxnSp>
        <p:nvCxnSpPr>
          <p:cNvPr id="41" name="Straight Arrow Connector 40">
            <a:extLst>
              <a:ext uri="{FF2B5EF4-FFF2-40B4-BE49-F238E27FC236}">
                <a16:creationId xmlns:a16="http://schemas.microsoft.com/office/drawing/2014/main" id="{B30B0871-77D3-5640-AEE7-13C90C00B4A3}"/>
              </a:ext>
            </a:extLst>
          </p:cNvPr>
          <p:cNvCxnSpPr>
            <a:cxnSpLocks/>
          </p:cNvCxnSpPr>
          <p:nvPr/>
        </p:nvCxnSpPr>
        <p:spPr>
          <a:xfrm flipV="1">
            <a:off x="4980422" y="3179625"/>
            <a:ext cx="3808613" cy="2250961"/>
          </a:xfrm>
          <a:prstGeom prst="straightConnector1">
            <a:avLst/>
          </a:prstGeom>
          <a:ln w="3492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718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25DD-F8C8-0881-71D0-B1B8C7BCBB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2BDF2E7-7537-8808-A5F8-EB0422B045B5}"/>
              </a:ext>
            </a:extLst>
          </p:cNvPr>
          <p:cNvSpPr>
            <a:spLocks noGrp="1"/>
          </p:cNvSpPr>
          <p:nvPr>
            <p:ph type="title"/>
          </p:nvPr>
        </p:nvSpPr>
        <p:spPr>
          <a:xfrm>
            <a:off x="568960" y="410245"/>
            <a:ext cx="8961120" cy="731520"/>
          </a:xfrm>
        </p:spPr>
        <p:txBody>
          <a:bodyPr>
            <a:normAutofit fontScale="90000"/>
          </a:bodyPr>
          <a:lstStyle/>
          <a:p>
            <a:r>
              <a:rPr lang="en-US" dirty="0"/>
              <a:t>The chemical composition of a stellar population reveals its origin</a:t>
            </a:r>
          </a:p>
        </p:txBody>
      </p:sp>
      <p:sp>
        <p:nvSpPr>
          <p:cNvPr id="4" name="Slide Number Placeholder 3">
            <a:extLst>
              <a:ext uri="{FF2B5EF4-FFF2-40B4-BE49-F238E27FC236}">
                <a16:creationId xmlns:a16="http://schemas.microsoft.com/office/drawing/2014/main" id="{D0B268CE-AFB7-BACA-4C52-56705E13244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83B772DB-B9DE-145C-555E-6F8695F0DDB3}"/>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95995" y="2210306"/>
            <a:ext cx="9701942" cy="3708815"/>
          </a:xfrm>
          <a:prstGeom prst="rect">
            <a:avLst/>
          </a:prstGeom>
        </p:spPr>
      </p:pic>
      <p:sp>
        <p:nvSpPr>
          <p:cNvPr id="7" name="TextBox 6">
            <a:extLst>
              <a:ext uri="{FF2B5EF4-FFF2-40B4-BE49-F238E27FC236}">
                <a16:creationId xmlns:a16="http://schemas.microsoft.com/office/drawing/2014/main" id="{33A828D2-7419-B0E2-C1AC-68602639F12F}"/>
              </a:ext>
            </a:extLst>
          </p:cNvPr>
          <p:cNvSpPr txBox="1"/>
          <p:nvPr/>
        </p:nvSpPr>
        <p:spPr>
          <a:xfrm>
            <a:off x="8283233" y="5272789"/>
            <a:ext cx="15458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Formed stars</a:t>
            </a:r>
            <a:b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 a long time</a:t>
            </a:r>
          </a:p>
        </p:txBody>
      </p:sp>
      <p:sp>
        <p:nvSpPr>
          <p:cNvPr id="8" name="TextBox 7">
            <a:extLst>
              <a:ext uri="{FF2B5EF4-FFF2-40B4-BE49-F238E27FC236}">
                <a16:creationId xmlns:a16="http://schemas.microsoft.com/office/drawing/2014/main" id="{0A265F28-A4CE-9A7B-5009-53767D128740}"/>
              </a:ext>
            </a:extLst>
          </p:cNvPr>
          <p:cNvSpPr txBox="1"/>
          <p:nvPr/>
        </p:nvSpPr>
        <p:spPr>
          <a:xfrm>
            <a:off x="1751394" y="5272790"/>
            <a:ext cx="17533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Formed stars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a short time</a:t>
            </a:r>
          </a:p>
        </p:txBody>
      </p:sp>
      <p:sp>
        <p:nvSpPr>
          <p:cNvPr id="9" name="TextBox 8">
            <a:extLst>
              <a:ext uri="{FF2B5EF4-FFF2-40B4-BE49-F238E27FC236}">
                <a16:creationId xmlns:a16="http://schemas.microsoft.com/office/drawing/2014/main" id="{E7ECB0E5-0E5A-1BF1-0663-EB9037B3E3BB}"/>
              </a:ext>
            </a:extLst>
          </p:cNvPr>
          <p:cNvSpPr txBox="1"/>
          <p:nvPr/>
        </p:nvSpPr>
        <p:spPr>
          <a:xfrm rot="16200000">
            <a:off x="-416668" y="3060536"/>
            <a:ext cx="2412392"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”Alpha” elements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formed in the explosions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of massive stars</a:t>
            </a:r>
          </a:p>
        </p:txBody>
      </p:sp>
      <p:sp>
        <p:nvSpPr>
          <p:cNvPr id="10" name="TextBox 9">
            <a:extLst>
              <a:ext uri="{FF2B5EF4-FFF2-40B4-BE49-F238E27FC236}">
                <a16:creationId xmlns:a16="http://schemas.microsoft.com/office/drawing/2014/main" id="{B1E799B2-1CA3-F5C7-393F-BE78E6F8A82A}"/>
              </a:ext>
            </a:extLst>
          </p:cNvPr>
          <p:cNvSpPr txBox="1"/>
          <p:nvPr/>
        </p:nvSpPr>
        <p:spPr>
          <a:xfrm>
            <a:off x="10075319" y="2210306"/>
            <a:ext cx="2477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Better at </a:t>
            </a:r>
            <a:b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forming stars</a:t>
            </a:r>
          </a:p>
        </p:txBody>
      </p:sp>
      <p:sp>
        <p:nvSpPr>
          <p:cNvPr id="11" name="TextBox 10">
            <a:extLst>
              <a:ext uri="{FF2B5EF4-FFF2-40B4-BE49-F238E27FC236}">
                <a16:creationId xmlns:a16="http://schemas.microsoft.com/office/drawing/2014/main" id="{9FDA895C-0E76-C18A-CFF6-3F96122A7C6A}"/>
              </a:ext>
            </a:extLst>
          </p:cNvPr>
          <p:cNvSpPr txBox="1"/>
          <p:nvPr/>
        </p:nvSpPr>
        <p:spPr>
          <a:xfrm>
            <a:off x="10075319" y="4283639"/>
            <a:ext cx="22769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Worse at </a:t>
            </a:r>
            <a:b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forming stars</a:t>
            </a:r>
          </a:p>
        </p:txBody>
      </p:sp>
      <p:sp>
        <p:nvSpPr>
          <p:cNvPr id="12" name="TextBox 11">
            <a:extLst>
              <a:ext uri="{FF2B5EF4-FFF2-40B4-BE49-F238E27FC236}">
                <a16:creationId xmlns:a16="http://schemas.microsoft.com/office/drawing/2014/main" id="{ECAC8DDA-6E8D-C61A-3AA4-0258277E5EF1}"/>
              </a:ext>
            </a:extLst>
          </p:cNvPr>
          <p:cNvSpPr txBox="1"/>
          <p:nvPr/>
        </p:nvSpPr>
        <p:spPr>
          <a:xfrm>
            <a:off x="5158195" y="5233846"/>
            <a:ext cx="995079" cy="4351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A54D1F17-1C60-2CC6-D35C-A591B1AC36D6}"/>
              </a:ext>
            </a:extLst>
          </p:cNvPr>
          <p:cNvSpPr txBox="1"/>
          <p:nvPr/>
        </p:nvSpPr>
        <p:spPr>
          <a:xfrm>
            <a:off x="3670641" y="5451426"/>
            <a:ext cx="413606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Metallicity (Heavy Element Content &gt; He)</a:t>
            </a:r>
          </a:p>
        </p:txBody>
      </p:sp>
    </p:spTree>
    <p:extLst>
      <p:ext uri="{BB962C8B-B14F-4D97-AF65-F5344CB8AC3E}">
        <p14:creationId xmlns:p14="http://schemas.microsoft.com/office/powerpoint/2010/main" val="1330772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CAC5-EC5F-C547-D781-F30DD2BED6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BD8C0A-EE2E-ED18-3858-6F6F72051ED4}"/>
              </a:ext>
            </a:extLst>
          </p:cNvPr>
          <p:cNvSpPr>
            <a:spLocks noGrp="1"/>
          </p:cNvSpPr>
          <p:nvPr>
            <p:ph type="title"/>
          </p:nvPr>
        </p:nvSpPr>
        <p:spPr>
          <a:xfrm>
            <a:off x="568960" y="410245"/>
            <a:ext cx="8961120" cy="731520"/>
          </a:xfrm>
        </p:spPr>
        <p:txBody>
          <a:bodyPr>
            <a:normAutofit fontScale="90000"/>
          </a:bodyPr>
          <a:lstStyle/>
          <a:p>
            <a:r>
              <a:rPr lang="en-US" dirty="0"/>
              <a:t>The chemical composition of a stellar population reveals its origin</a:t>
            </a:r>
          </a:p>
        </p:txBody>
      </p:sp>
      <p:sp>
        <p:nvSpPr>
          <p:cNvPr id="4" name="Slide Number Placeholder 3">
            <a:extLst>
              <a:ext uri="{FF2B5EF4-FFF2-40B4-BE49-F238E27FC236}">
                <a16:creationId xmlns:a16="http://schemas.microsoft.com/office/drawing/2014/main" id="{2D04840C-4C2B-5866-5B00-1C1B454FF26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8E8A9857-FABF-FB09-49EB-8131BF7AFE8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95995" y="2210306"/>
            <a:ext cx="9701942" cy="3708815"/>
          </a:xfrm>
          <a:prstGeom prst="rect">
            <a:avLst/>
          </a:prstGeom>
        </p:spPr>
      </p:pic>
      <p:sp>
        <p:nvSpPr>
          <p:cNvPr id="7" name="TextBox 6">
            <a:extLst>
              <a:ext uri="{FF2B5EF4-FFF2-40B4-BE49-F238E27FC236}">
                <a16:creationId xmlns:a16="http://schemas.microsoft.com/office/drawing/2014/main" id="{964DC05B-9698-BB71-AB26-9F25F7F9758F}"/>
              </a:ext>
            </a:extLst>
          </p:cNvPr>
          <p:cNvSpPr txBox="1"/>
          <p:nvPr/>
        </p:nvSpPr>
        <p:spPr>
          <a:xfrm>
            <a:off x="8283233" y="5272789"/>
            <a:ext cx="15458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Formed stars</a:t>
            </a:r>
            <a:b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 a long time</a:t>
            </a:r>
          </a:p>
        </p:txBody>
      </p:sp>
      <p:sp>
        <p:nvSpPr>
          <p:cNvPr id="8" name="TextBox 7">
            <a:extLst>
              <a:ext uri="{FF2B5EF4-FFF2-40B4-BE49-F238E27FC236}">
                <a16:creationId xmlns:a16="http://schemas.microsoft.com/office/drawing/2014/main" id="{AAF2A3F0-4100-14A7-C4F9-0901F5F414FD}"/>
              </a:ext>
            </a:extLst>
          </p:cNvPr>
          <p:cNvSpPr txBox="1"/>
          <p:nvPr/>
        </p:nvSpPr>
        <p:spPr>
          <a:xfrm>
            <a:off x="1751394" y="5272790"/>
            <a:ext cx="17533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Formed stars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a short time</a:t>
            </a:r>
          </a:p>
        </p:txBody>
      </p:sp>
      <p:sp>
        <p:nvSpPr>
          <p:cNvPr id="9" name="TextBox 8">
            <a:extLst>
              <a:ext uri="{FF2B5EF4-FFF2-40B4-BE49-F238E27FC236}">
                <a16:creationId xmlns:a16="http://schemas.microsoft.com/office/drawing/2014/main" id="{9B5D1032-BBCF-61D4-26C0-0262EECCF9E2}"/>
              </a:ext>
            </a:extLst>
          </p:cNvPr>
          <p:cNvSpPr txBox="1"/>
          <p:nvPr/>
        </p:nvSpPr>
        <p:spPr>
          <a:xfrm rot="16200000">
            <a:off x="-416668" y="3060536"/>
            <a:ext cx="2412392"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”Alpha” elements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formed in the explosions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of massive stars</a:t>
            </a:r>
          </a:p>
        </p:txBody>
      </p:sp>
      <p:sp>
        <p:nvSpPr>
          <p:cNvPr id="10" name="TextBox 9">
            <a:extLst>
              <a:ext uri="{FF2B5EF4-FFF2-40B4-BE49-F238E27FC236}">
                <a16:creationId xmlns:a16="http://schemas.microsoft.com/office/drawing/2014/main" id="{355FB39D-39A2-8142-1564-F952E7619773}"/>
              </a:ext>
            </a:extLst>
          </p:cNvPr>
          <p:cNvSpPr txBox="1"/>
          <p:nvPr/>
        </p:nvSpPr>
        <p:spPr>
          <a:xfrm>
            <a:off x="10075319" y="2210306"/>
            <a:ext cx="2477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Better at </a:t>
            </a:r>
            <a:b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forming stars</a:t>
            </a:r>
          </a:p>
        </p:txBody>
      </p:sp>
      <p:sp>
        <p:nvSpPr>
          <p:cNvPr id="11" name="TextBox 10">
            <a:extLst>
              <a:ext uri="{FF2B5EF4-FFF2-40B4-BE49-F238E27FC236}">
                <a16:creationId xmlns:a16="http://schemas.microsoft.com/office/drawing/2014/main" id="{0E1A42A4-C45B-E0F6-EFF6-E76511B0D69A}"/>
              </a:ext>
            </a:extLst>
          </p:cNvPr>
          <p:cNvSpPr txBox="1"/>
          <p:nvPr/>
        </p:nvSpPr>
        <p:spPr>
          <a:xfrm>
            <a:off x="10075319" y="4283639"/>
            <a:ext cx="22769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Worse at </a:t>
            </a:r>
            <a:b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forming stars</a:t>
            </a:r>
          </a:p>
        </p:txBody>
      </p:sp>
      <p:sp>
        <p:nvSpPr>
          <p:cNvPr id="12" name="TextBox 11">
            <a:extLst>
              <a:ext uri="{FF2B5EF4-FFF2-40B4-BE49-F238E27FC236}">
                <a16:creationId xmlns:a16="http://schemas.microsoft.com/office/drawing/2014/main" id="{8F9B7B59-51FE-509B-3CD3-1DE76D0930C6}"/>
              </a:ext>
            </a:extLst>
          </p:cNvPr>
          <p:cNvSpPr txBox="1"/>
          <p:nvPr/>
        </p:nvSpPr>
        <p:spPr>
          <a:xfrm>
            <a:off x="5158195" y="5233846"/>
            <a:ext cx="995079" cy="4351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3DF3D2B9-5697-98D8-8FCB-1E58A9B0C84B}"/>
              </a:ext>
            </a:extLst>
          </p:cNvPr>
          <p:cNvSpPr txBox="1"/>
          <p:nvPr/>
        </p:nvSpPr>
        <p:spPr>
          <a:xfrm>
            <a:off x="3670641" y="5451426"/>
            <a:ext cx="413606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Metallicity (Heavy Element Content &gt; He)</a:t>
            </a:r>
          </a:p>
        </p:txBody>
      </p:sp>
      <p:cxnSp>
        <p:nvCxnSpPr>
          <p:cNvPr id="14" name="Straight Connector 13">
            <a:extLst>
              <a:ext uri="{FF2B5EF4-FFF2-40B4-BE49-F238E27FC236}">
                <a16:creationId xmlns:a16="http://schemas.microsoft.com/office/drawing/2014/main" id="{C03F040C-3422-6FF8-3745-6D71322079D3}"/>
              </a:ext>
            </a:extLst>
          </p:cNvPr>
          <p:cNvCxnSpPr>
            <a:cxnSpLocks/>
          </p:cNvCxnSpPr>
          <p:nvPr/>
        </p:nvCxnSpPr>
        <p:spPr>
          <a:xfrm>
            <a:off x="2174789" y="3274541"/>
            <a:ext cx="2755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128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8421-4516-CAC5-D4E4-3CC4004F6F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C247B4-015F-A00B-15C2-0C0955B22EC9}"/>
              </a:ext>
            </a:extLst>
          </p:cNvPr>
          <p:cNvSpPr>
            <a:spLocks noGrp="1"/>
          </p:cNvSpPr>
          <p:nvPr>
            <p:ph type="title"/>
          </p:nvPr>
        </p:nvSpPr>
        <p:spPr>
          <a:xfrm>
            <a:off x="568960" y="410245"/>
            <a:ext cx="8961120" cy="731520"/>
          </a:xfrm>
        </p:spPr>
        <p:txBody>
          <a:bodyPr>
            <a:normAutofit fontScale="90000"/>
          </a:bodyPr>
          <a:lstStyle/>
          <a:p>
            <a:r>
              <a:rPr lang="en-US" dirty="0"/>
              <a:t>The chemical composition of a stellar population reveals its origin</a:t>
            </a:r>
          </a:p>
        </p:txBody>
      </p:sp>
      <p:sp>
        <p:nvSpPr>
          <p:cNvPr id="4" name="Slide Number Placeholder 3">
            <a:extLst>
              <a:ext uri="{FF2B5EF4-FFF2-40B4-BE49-F238E27FC236}">
                <a16:creationId xmlns:a16="http://schemas.microsoft.com/office/drawing/2014/main" id="{4988C74F-FC43-1A91-14F7-F4833BA1B1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A602A0CE-732F-F028-E0C5-195D372136D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95995" y="2210306"/>
            <a:ext cx="9701942" cy="3708815"/>
          </a:xfrm>
          <a:prstGeom prst="rect">
            <a:avLst/>
          </a:prstGeom>
        </p:spPr>
      </p:pic>
      <p:sp>
        <p:nvSpPr>
          <p:cNvPr id="7" name="TextBox 6">
            <a:extLst>
              <a:ext uri="{FF2B5EF4-FFF2-40B4-BE49-F238E27FC236}">
                <a16:creationId xmlns:a16="http://schemas.microsoft.com/office/drawing/2014/main" id="{CF514339-F59A-62EF-A13C-3695B13A1581}"/>
              </a:ext>
            </a:extLst>
          </p:cNvPr>
          <p:cNvSpPr txBox="1"/>
          <p:nvPr/>
        </p:nvSpPr>
        <p:spPr>
          <a:xfrm>
            <a:off x="8283233" y="5272789"/>
            <a:ext cx="15458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Formed stars</a:t>
            </a:r>
            <a:b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 a long time</a:t>
            </a:r>
          </a:p>
        </p:txBody>
      </p:sp>
      <p:sp>
        <p:nvSpPr>
          <p:cNvPr id="8" name="TextBox 7">
            <a:extLst>
              <a:ext uri="{FF2B5EF4-FFF2-40B4-BE49-F238E27FC236}">
                <a16:creationId xmlns:a16="http://schemas.microsoft.com/office/drawing/2014/main" id="{ABEDDC8A-9206-03B2-F18D-F3AC74245585}"/>
              </a:ext>
            </a:extLst>
          </p:cNvPr>
          <p:cNvSpPr txBox="1"/>
          <p:nvPr/>
        </p:nvSpPr>
        <p:spPr>
          <a:xfrm>
            <a:off x="1751394" y="5272790"/>
            <a:ext cx="17533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Formed stars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a short time</a:t>
            </a:r>
          </a:p>
        </p:txBody>
      </p:sp>
      <p:sp>
        <p:nvSpPr>
          <p:cNvPr id="9" name="TextBox 8">
            <a:extLst>
              <a:ext uri="{FF2B5EF4-FFF2-40B4-BE49-F238E27FC236}">
                <a16:creationId xmlns:a16="http://schemas.microsoft.com/office/drawing/2014/main" id="{95FFF11E-E873-177D-D553-5066FE1FBD41}"/>
              </a:ext>
            </a:extLst>
          </p:cNvPr>
          <p:cNvSpPr txBox="1"/>
          <p:nvPr/>
        </p:nvSpPr>
        <p:spPr>
          <a:xfrm rot="16200000">
            <a:off x="-416668" y="3060536"/>
            <a:ext cx="2412392"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”Alpha” elements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formed in the explosions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of massive stars</a:t>
            </a:r>
          </a:p>
        </p:txBody>
      </p:sp>
      <p:sp>
        <p:nvSpPr>
          <p:cNvPr id="10" name="TextBox 9">
            <a:extLst>
              <a:ext uri="{FF2B5EF4-FFF2-40B4-BE49-F238E27FC236}">
                <a16:creationId xmlns:a16="http://schemas.microsoft.com/office/drawing/2014/main" id="{F466CE5E-3607-A803-51E9-262BBA43B49C}"/>
              </a:ext>
            </a:extLst>
          </p:cNvPr>
          <p:cNvSpPr txBox="1"/>
          <p:nvPr/>
        </p:nvSpPr>
        <p:spPr>
          <a:xfrm>
            <a:off x="10075319" y="2210306"/>
            <a:ext cx="2477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Better at </a:t>
            </a:r>
            <a:b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FFFFFF">
                    <a:lumMod val="75000"/>
                  </a:srgbClr>
                </a:solidFill>
                <a:effectLst/>
                <a:uLnTx/>
                <a:uFillTx/>
                <a:latin typeface="Tw Cen MT" panose="020B0602020104020603"/>
                <a:ea typeface="+mn-ea"/>
                <a:cs typeface="+mn-cs"/>
              </a:rPr>
              <a:t>forming stars</a:t>
            </a:r>
          </a:p>
        </p:txBody>
      </p:sp>
      <p:sp>
        <p:nvSpPr>
          <p:cNvPr id="11" name="TextBox 10">
            <a:extLst>
              <a:ext uri="{FF2B5EF4-FFF2-40B4-BE49-F238E27FC236}">
                <a16:creationId xmlns:a16="http://schemas.microsoft.com/office/drawing/2014/main" id="{7B3571EE-5451-944F-EC0A-8FE676D0078A}"/>
              </a:ext>
            </a:extLst>
          </p:cNvPr>
          <p:cNvSpPr txBox="1"/>
          <p:nvPr/>
        </p:nvSpPr>
        <p:spPr>
          <a:xfrm>
            <a:off x="10075319" y="4283639"/>
            <a:ext cx="22769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Worse at </a:t>
            </a:r>
            <a:b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7E6E6">
                    <a:lumMod val="75000"/>
                  </a:srgbClr>
                </a:solidFill>
                <a:effectLst/>
                <a:uLnTx/>
                <a:uFillTx/>
                <a:latin typeface="Tw Cen MT" panose="020B0602020104020603"/>
                <a:ea typeface="+mn-ea"/>
                <a:cs typeface="+mn-cs"/>
              </a:rPr>
              <a:t>forming stars</a:t>
            </a:r>
          </a:p>
        </p:txBody>
      </p:sp>
      <p:sp>
        <p:nvSpPr>
          <p:cNvPr id="12" name="TextBox 11">
            <a:extLst>
              <a:ext uri="{FF2B5EF4-FFF2-40B4-BE49-F238E27FC236}">
                <a16:creationId xmlns:a16="http://schemas.microsoft.com/office/drawing/2014/main" id="{A9186A84-F0AC-1281-35C2-10932C114457}"/>
              </a:ext>
            </a:extLst>
          </p:cNvPr>
          <p:cNvSpPr txBox="1"/>
          <p:nvPr/>
        </p:nvSpPr>
        <p:spPr>
          <a:xfrm>
            <a:off x="5158195" y="5233846"/>
            <a:ext cx="995079" cy="4351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6F752F67-6B49-6593-BA53-143342D572DD}"/>
              </a:ext>
            </a:extLst>
          </p:cNvPr>
          <p:cNvSpPr txBox="1"/>
          <p:nvPr/>
        </p:nvSpPr>
        <p:spPr>
          <a:xfrm>
            <a:off x="3670641" y="5451426"/>
            <a:ext cx="413606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Metallicity (Heavy Element Content &gt; He)</a:t>
            </a:r>
          </a:p>
        </p:txBody>
      </p:sp>
      <p:cxnSp>
        <p:nvCxnSpPr>
          <p:cNvPr id="14" name="Straight Connector 13">
            <a:extLst>
              <a:ext uri="{FF2B5EF4-FFF2-40B4-BE49-F238E27FC236}">
                <a16:creationId xmlns:a16="http://schemas.microsoft.com/office/drawing/2014/main" id="{2C708B16-9B49-45E3-728E-7F12567017B6}"/>
              </a:ext>
            </a:extLst>
          </p:cNvPr>
          <p:cNvCxnSpPr>
            <a:cxnSpLocks/>
          </p:cNvCxnSpPr>
          <p:nvPr/>
        </p:nvCxnSpPr>
        <p:spPr>
          <a:xfrm>
            <a:off x="2174789" y="3274541"/>
            <a:ext cx="27555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405A6E-5F38-718F-F334-E73E67EF74EE}"/>
              </a:ext>
            </a:extLst>
          </p:cNvPr>
          <p:cNvCxnSpPr/>
          <p:nvPr/>
        </p:nvCxnSpPr>
        <p:spPr>
          <a:xfrm>
            <a:off x="4917989" y="3274540"/>
            <a:ext cx="3340530" cy="8279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3DBC5-E03F-157B-33AE-74F4614B896E}"/>
              </a:ext>
            </a:extLst>
          </p:cNvPr>
          <p:cNvCxnSpPr>
            <a:cxnSpLocks/>
          </p:cNvCxnSpPr>
          <p:nvPr/>
        </p:nvCxnSpPr>
        <p:spPr>
          <a:xfrm>
            <a:off x="4930346" y="3274540"/>
            <a:ext cx="4125791" cy="30891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303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EC1C2-4442-405A-A15D-6ACA89225D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CC54B8-8895-6D60-6ACB-BC980D05EC01}"/>
              </a:ext>
            </a:extLst>
          </p:cNvPr>
          <p:cNvSpPr>
            <a:spLocks noGrp="1"/>
          </p:cNvSpPr>
          <p:nvPr>
            <p:ph type="title"/>
          </p:nvPr>
        </p:nvSpPr>
        <p:spPr/>
        <p:txBody>
          <a:bodyPr>
            <a:normAutofit fontScale="90000"/>
          </a:bodyPr>
          <a:lstStyle/>
          <a:p>
            <a:r>
              <a:rPr lang="en-US" dirty="0"/>
              <a:t>We measure the chemical compositions (and motions) of stars from their spectra</a:t>
            </a:r>
          </a:p>
        </p:txBody>
      </p:sp>
      <p:sp>
        <p:nvSpPr>
          <p:cNvPr id="4" name="Slide Number Placeholder 3">
            <a:extLst>
              <a:ext uri="{FF2B5EF4-FFF2-40B4-BE49-F238E27FC236}">
                <a16:creationId xmlns:a16="http://schemas.microsoft.com/office/drawing/2014/main" id="{972294F1-C092-F2DD-641A-CF7D808335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D68B62DB-6F71-247C-DC93-75324A56D9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47030" y="1764623"/>
            <a:ext cx="3015050" cy="2008556"/>
          </a:xfrm>
          <a:prstGeom prst="rect">
            <a:avLst/>
          </a:prstGeom>
        </p:spPr>
      </p:pic>
      <p:sp>
        <p:nvSpPr>
          <p:cNvPr id="16" name="5-Point Star 15">
            <a:extLst>
              <a:ext uri="{FF2B5EF4-FFF2-40B4-BE49-F238E27FC236}">
                <a16:creationId xmlns:a16="http://schemas.microsoft.com/office/drawing/2014/main" id="{83EC0442-145F-8A2A-6B24-42E29DD87827}"/>
              </a:ext>
            </a:extLst>
          </p:cNvPr>
          <p:cNvSpPr/>
          <p:nvPr/>
        </p:nvSpPr>
        <p:spPr>
          <a:xfrm>
            <a:off x="188385" y="3304061"/>
            <a:ext cx="1151685" cy="1044147"/>
          </a:xfrm>
          <a:prstGeom prst="star5">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18" name="Picture 17">
            <a:extLst>
              <a:ext uri="{FF2B5EF4-FFF2-40B4-BE49-F238E27FC236}">
                <a16:creationId xmlns:a16="http://schemas.microsoft.com/office/drawing/2014/main" id="{7070D082-996D-05E0-2A09-19DF894F42F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0800000" flipV="1">
            <a:off x="1846283" y="3951072"/>
            <a:ext cx="3588390" cy="1888811"/>
          </a:xfrm>
          <a:prstGeom prst="rect">
            <a:avLst/>
          </a:prstGeom>
        </p:spPr>
      </p:pic>
      <p:sp>
        <p:nvSpPr>
          <p:cNvPr id="19" name="TextBox 18">
            <a:extLst>
              <a:ext uri="{FF2B5EF4-FFF2-40B4-BE49-F238E27FC236}">
                <a16:creationId xmlns:a16="http://schemas.microsoft.com/office/drawing/2014/main" id="{156743BD-FDBC-FEE9-CCC3-59080EA42EBC}"/>
              </a:ext>
            </a:extLst>
          </p:cNvPr>
          <p:cNvSpPr txBox="1"/>
          <p:nvPr/>
        </p:nvSpPr>
        <p:spPr>
          <a:xfrm>
            <a:off x="1947030" y="1764623"/>
            <a:ext cx="640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Keck</a:t>
            </a:r>
          </a:p>
        </p:txBody>
      </p:sp>
      <p:sp>
        <p:nvSpPr>
          <p:cNvPr id="20" name="TextBox 19">
            <a:extLst>
              <a:ext uri="{FF2B5EF4-FFF2-40B4-BE49-F238E27FC236}">
                <a16:creationId xmlns:a16="http://schemas.microsoft.com/office/drawing/2014/main" id="{DDB8DC5C-B841-845A-37A7-B369E16239F5}"/>
              </a:ext>
            </a:extLst>
          </p:cNvPr>
          <p:cNvSpPr txBox="1"/>
          <p:nvPr/>
        </p:nvSpPr>
        <p:spPr>
          <a:xfrm>
            <a:off x="1947029" y="4015946"/>
            <a:ext cx="783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JWST</a:t>
            </a:r>
          </a:p>
        </p:txBody>
      </p:sp>
      <p:cxnSp>
        <p:nvCxnSpPr>
          <p:cNvPr id="24" name="Straight Arrow Connector 23">
            <a:extLst>
              <a:ext uri="{FF2B5EF4-FFF2-40B4-BE49-F238E27FC236}">
                <a16:creationId xmlns:a16="http://schemas.microsoft.com/office/drawing/2014/main" id="{2C4966AD-437E-410D-930C-876BF3ADCB90}"/>
              </a:ext>
            </a:extLst>
          </p:cNvPr>
          <p:cNvCxnSpPr/>
          <p:nvPr/>
        </p:nvCxnSpPr>
        <p:spPr>
          <a:xfrm flipV="1">
            <a:off x="1346886" y="3150973"/>
            <a:ext cx="716692" cy="449708"/>
          </a:xfrm>
          <a:prstGeom prst="straightConnector1">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761756-18DC-F750-28DF-429DCB03961F}"/>
              </a:ext>
            </a:extLst>
          </p:cNvPr>
          <p:cNvCxnSpPr>
            <a:cxnSpLocks/>
          </p:cNvCxnSpPr>
          <p:nvPr/>
        </p:nvCxnSpPr>
        <p:spPr>
          <a:xfrm>
            <a:off x="1346886" y="4343030"/>
            <a:ext cx="716692" cy="480507"/>
          </a:xfrm>
          <a:prstGeom prst="straightConnector1">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7">
            <a:extLst>
              <a:ext uri="{FF2B5EF4-FFF2-40B4-BE49-F238E27FC236}">
                <a16:creationId xmlns:a16="http://schemas.microsoft.com/office/drawing/2014/main" id="{B3316928-7F03-7EAE-220D-DC5EA8832861}"/>
              </a:ext>
            </a:extLst>
          </p:cNvPr>
          <p:cNvSpPr txBox="1">
            <a:spLocks/>
          </p:cNvSpPr>
          <p:nvPr/>
        </p:nvSpPr>
        <p:spPr>
          <a:xfrm>
            <a:off x="1846282" y="6310312"/>
            <a:ext cx="3744290" cy="314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Ethan Tweedie Photography / W.M. Keck Observatory</a:t>
            </a:r>
            <a:br>
              <a:rPr kumimoji="0" lang="en-US" sz="11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br>
            <a:r>
              <a:rPr kumimoji="0" lang="en-US" sz="11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Northrup Grumman</a:t>
            </a:r>
          </a:p>
        </p:txBody>
      </p:sp>
    </p:spTree>
    <p:extLst>
      <p:ext uri="{BB962C8B-B14F-4D97-AF65-F5344CB8AC3E}">
        <p14:creationId xmlns:p14="http://schemas.microsoft.com/office/powerpoint/2010/main" val="2589157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7DAB-B0FB-DDED-3F4D-A2C9245C38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774134-3977-9C66-083A-38BA8FDDC81C}"/>
              </a:ext>
            </a:extLst>
          </p:cNvPr>
          <p:cNvSpPr>
            <a:spLocks noGrp="1"/>
          </p:cNvSpPr>
          <p:nvPr>
            <p:ph type="title"/>
          </p:nvPr>
        </p:nvSpPr>
        <p:spPr/>
        <p:txBody>
          <a:bodyPr>
            <a:normAutofit fontScale="90000"/>
          </a:bodyPr>
          <a:lstStyle/>
          <a:p>
            <a:r>
              <a:rPr lang="en-US" dirty="0"/>
              <a:t>We measure the chemical compositions (and motions) of stars from their spectra</a:t>
            </a:r>
          </a:p>
        </p:txBody>
      </p:sp>
      <p:sp>
        <p:nvSpPr>
          <p:cNvPr id="4" name="Slide Number Placeholder 3">
            <a:extLst>
              <a:ext uri="{FF2B5EF4-FFF2-40B4-BE49-F238E27FC236}">
                <a16:creationId xmlns:a16="http://schemas.microsoft.com/office/drawing/2014/main" id="{616D5AD5-7AC1-6073-ED84-A45F6DE09AA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C5E8ABC6-305A-5294-E356-F385565398C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47030" y="1764623"/>
            <a:ext cx="3015050" cy="2008556"/>
          </a:xfrm>
          <a:prstGeom prst="rect">
            <a:avLst/>
          </a:prstGeom>
        </p:spPr>
      </p:pic>
      <p:pic>
        <p:nvPicPr>
          <p:cNvPr id="6" name="Picture 5">
            <a:extLst>
              <a:ext uri="{FF2B5EF4-FFF2-40B4-BE49-F238E27FC236}">
                <a16:creationId xmlns:a16="http://schemas.microsoft.com/office/drawing/2014/main" id="{7B42C9E3-C528-4F85-FEBE-589595BDA75B}"/>
              </a:ext>
            </a:extLst>
          </p:cNvPr>
          <p:cNvPicPr>
            <a:picLocks noChangeAspect="1"/>
          </p:cNvPicPr>
          <p:nvPr/>
        </p:nvPicPr>
        <p:blipFill>
          <a:blip r:embed="rId3"/>
          <a:stretch>
            <a:fillRect/>
          </a:stretch>
        </p:blipFill>
        <p:spPr>
          <a:xfrm>
            <a:off x="5853177" y="1299772"/>
            <a:ext cx="5397841" cy="2818404"/>
          </a:xfrm>
          <a:prstGeom prst="rect">
            <a:avLst/>
          </a:prstGeom>
        </p:spPr>
      </p:pic>
      <p:pic>
        <p:nvPicPr>
          <p:cNvPr id="7" name="Picture 6">
            <a:extLst>
              <a:ext uri="{FF2B5EF4-FFF2-40B4-BE49-F238E27FC236}">
                <a16:creationId xmlns:a16="http://schemas.microsoft.com/office/drawing/2014/main" id="{625AEE3C-ECF3-DBF1-4CE4-373419C47F9B}"/>
              </a:ext>
            </a:extLst>
          </p:cNvPr>
          <p:cNvPicPr>
            <a:picLocks noChangeAspect="1"/>
          </p:cNvPicPr>
          <p:nvPr/>
        </p:nvPicPr>
        <p:blipFill>
          <a:blip r:embed="rId4"/>
          <a:stretch>
            <a:fillRect/>
          </a:stretch>
        </p:blipFill>
        <p:spPr>
          <a:xfrm>
            <a:off x="6198069" y="4118176"/>
            <a:ext cx="5191897" cy="2468391"/>
          </a:xfrm>
          <a:prstGeom prst="rect">
            <a:avLst/>
          </a:prstGeom>
        </p:spPr>
      </p:pic>
      <p:sp>
        <p:nvSpPr>
          <p:cNvPr id="8" name="TextBox 7">
            <a:extLst>
              <a:ext uri="{FF2B5EF4-FFF2-40B4-BE49-F238E27FC236}">
                <a16:creationId xmlns:a16="http://schemas.microsoft.com/office/drawing/2014/main" id="{FF9FEA6A-4C80-E097-3AD4-45745FA00318}"/>
              </a:ext>
            </a:extLst>
          </p:cNvPr>
          <p:cNvSpPr txBox="1"/>
          <p:nvPr/>
        </p:nvSpPr>
        <p:spPr>
          <a:xfrm rot="16200000">
            <a:off x="10237252" y="4849179"/>
            <a:ext cx="242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Image credit: Evan Kirby</a:t>
            </a:r>
          </a:p>
        </p:txBody>
      </p:sp>
      <p:sp>
        <p:nvSpPr>
          <p:cNvPr id="9" name="TextBox 8">
            <a:extLst>
              <a:ext uri="{FF2B5EF4-FFF2-40B4-BE49-F238E27FC236}">
                <a16:creationId xmlns:a16="http://schemas.microsoft.com/office/drawing/2014/main" id="{48904944-F1C7-8271-20DA-7DE7CF4416EE}"/>
              </a:ext>
            </a:extLst>
          </p:cNvPr>
          <p:cNvSpPr txBox="1"/>
          <p:nvPr/>
        </p:nvSpPr>
        <p:spPr>
          <a:xfrm rot="16200000">
            <a:off x="10174146" y="2201516"/>
            <a:ext cx="24289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Spatial Dimension</a:t>
            </a:r>
          </a:p>
        </p:txBody>
      </p:sp>
      <p:cxnSp>
        <p:nvCxnSpPr>
          <p:cNvPr id="11" name="Straight Arrow Connector 10">
            <a:extLst>
              <a:ext uri="{FF2B5EF4-FFF2-40B4-BE49-F238E27FC236}">
                <a16:creationId xmlns:a16="http://schemas.microsoft.com/office/drawing/2014/main" id="{36C9C7E7-69B5-BE56-94F8-755BB634ED3F}"/>
              </a:ext>
            </a:extLst>
          </p:cNvPr>
          <p:cNvCxnSpPr/>
          <p:nvPr/>
        </p:nvCxnSpPr>
        <p:spPr>
          <a:xfrm flipV="1">
            <a:off x="11389966" y="1344182"/>
            <a:ext cx="0" cy="4791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5B46A9-266B-A50B-C5C3-B7278D483DE5}"/>
              </a:ext>
            </a:extLst>
          </p:cNvPr>
          <p:cNvCxnSpPr>
            <a:cxnSpLocks/>
          </p:cNvCxnSpPr>
          <p:nvPr/>
        </p:nvCxnSpPr>
        <p:spPr>
          <a:xfrm>
            <a:off x="11389966" y="3578476"/>
            <a:ext cx="0" cy="4374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5-Point Star 15">
            <a:extLst>
              <a:ext uri="{FF2B5EF4-FFF2-40B4-BE49-F238E27FC236}">
                <a16:creationId xmlns:a16="http://schemas.microsoft.com/office/drawing/2014/main" id="{663D848F-3D93-E1E4-3AC8-6296FE485CBE}"/>
              </a:ext>
            </a:extLst>
          </p:cNvPr>
          <p:cNvSpPr/>
          <p:nvPr/>
        </p:nvSpPr>
        <p:spPr>
          <a:xfrm>
            <a:off x="188385" y="3304061"/>
            <a:ext cx="1151685" cy="1044147"/>
          </a:xfrm>
          <a:prstGeom prst="star5">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18" name="Picture 17">
            <a:extLst>
              <a:ext uri="{FF2B5EF4-FFF2-40B4-BE49-F238E27FC236}">
                <a16:creationId xmlns:a16="http://schemas.microsoft.com/office/drawing/2014/main" id="{EA839FE9-7EC1-362C-EB66-E8138FFB25E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0800000" flipV="1">
            <a:off x="1846283" y="3951072"/>
            <a:ext cx="3588390" cy="1888811"/>
          </a:xfrm>
          <a:prstGeom prst="rect">
            <a:avLst/>
          </a:prstGeom>
        </p:spPr>
      </p:pic>
      <p:sp>
        <p:nvSpPr>
          <p:cNvPr id="19" name="TextBox 18">
            <a:extLst>
              <a:ext uri="{FF2B5EF4-FFF2-40B4-BE49-F238E27FC236}">
                <a16:creationId xmlns:a16="http://schemas.microsoft.com/office/drawing/2014/main" id="{E97E543D-8E3E-4D5F-8647-4CCE47B79A76}"/>
              </a:ext>
            </a:extLst>
          </p:cNvPr>
          <p:cNvSpPr txBox="1"/>
          <p:nvPr/>
        </p:nvSpPr>
        <p:spPr>
          <a:xfrm>
            <a:off x="1947030" y="1764623"/>
            <a:ext cx="640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Keck</a:t>
            </a:r>
          </a:p>
        </p:txBody>
      </p:sp>
      <p:sp>
        <p:nvSpPr>
          <p:cNvPr id="20" name="TextBox 19">
            <a:extLst>
              <a:ext uri="{FF2B5EF4-FFF2-40B4-BE49-F238E27FC236}">
                <a16:creationId xmlns:a16="http://schemas.microsoft.com/office/drawing/2014/main" id="{D68DE47A-ADC4-53FE-5EC5-05F10FC3F6A8}"/>
              </a:ext>
            </a:extLst>
          </p:cNvPr>
          <p:cNvSpPr txBox="1"/>
          <p:nvPr/>
        </p:nvSpPr>
        <p:spPr>
          <a:xfrm>
            <a:off x="1947029" y="4015946"/>
            <a:ext cx="783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JWST</a:t>
            </a:r>
          </a:p>
        </p:txBody>
      </p:sp>
      <p:cxnSp>
        <p:nvCxnSpPr>
          <p:cNvPr id="24" name="Straight Arrow Connector 23">
            <a:extLst>
              <a:ext uri="{FF2B5EF4-FFF2-40B4-BE49-F238E27FC236}">
                <a16:creationId xmlns:a16="http://schemas.microsoft.com/office/drawing/2014/main" id="{715CAA13-8C35-C88F-4DAE-664C5BD5AF9B}"/>
              </a:ext>
            </a:extLst>
          </p:cNvPr>
          <p:cNvCxnSpPr/>
          <p:nvPr/>
        </p:nvCxnSpPr>
        <p:spPr>
          <a:xfrm flipV="1">
            <a:off x="1346886" y="3150973"/>
            <a:ext cx="716692" cy="449708"/>
          </a:xfrm>
          <a:prstGeom prst="straightConnector1">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0E4AAB5-1712-C7C6-9E99-EA716652874E}"/>
              </a:ext>
            </a:extLst>
          </p:cNvPr>
          <p:cNvCxnSpPr>
            <a:cxnSpLocks/>
          </p:cNvCxnSpPr>
          <p:nvPr/>
        </p:nvCxnSpPr>
        <p:spPr>
          <a:xfrm>
            <a:off x="1346886" y="4343030"/>
            <a:ext cx="716692" cy="480507"/>
          </a:xfrm>
          <a:prstGeom prst="straightConnector1">
            <a:avLst/>
          </a:prstGeom>
          <a:ln w="508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57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32A65-6596-7331-A18B-1E05524C71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5A8D40-5D1A-D534-6AAA-5E5B44A8DA62}"/>
              </a:ext>
            </a:extLst>
          </p:cNvPr>
          <p:cNvSpPr>
            <a:spLocks noGrp="1"/>
          </p:cNvSpPr>
          <p:nvPr>
            <p:ph type="title"/>
          </p:nvPr>
        </p:nvSpPr>
        <p:spPr/>
        <p:txBody>
          <a:bodyPr>
            <a:normAutofit fontScale="90000"/>
          </a:bodyPr>
          <a:lstStyle/>
          <a:p>
            <a:r>
              <a:rPr lang="en-US" dirty="0"/>
              <a:t>Measuring velocities of faint stars in</a:t>
            </a:r>
            <a:br>
              <a:rPr lang="en-US" dirty="0"/>
            </a:br>
            <a:r>
              <a:rPr lang="en-US" dirty="0"/>
              <a:t>the Andromeda galaxy</a:t>
            </a:r>
          </a:p>
        </p:txBody>
      </p:sp>
      <p:sp>
        <p:nvSpPr>
          <p:cNvPr id="4" name="Slide Number Placeholder 3">
            <a:extLst>
              <a:ext uri="{FF2B5EF4-FFF2-40B4-BE49-F238E27FC236}">
                <a16:creationId xmlns:a16="http://schemas.microsoft.com/office/drawing/2014/main" id="{102104D3-62FD-8E6F-315D-363A80A2916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BCB1950F-B390-6B48-9714-15BDDFF3A371}"/>
              </a:ext>
            </a:extLst>
          </p:cNvPr>
          <p:cNvPicPr>
            <a:picLocks noChangeAspect="1"/>
          </p:cNvPicPr>
          <p:nvPr/>
        </p:nvPicPr>
        <p:blipFill>
          <a:blip r:embed="rId2"/>
          <a:stretch>
            <a:fillRect/>
          </a:stretch>
        </p:blipFill>
        <p:spPr>
          <a:xfrm>
            <a:off x="423304" y="1903551"/>
            <a:ext cx="11345391" cy="3273320"/>
          </a:xfrm>
          <a:prstGeom prst="rect">
            <a:avLst/>
          </a:prstGeom>
        </p:spPr>
      </p:pic>
      <p:sp>
        <p:nvSpPr>
          <p:cNvPr id="7" name="TextBox 6">
            <a:extLst>
              <a:ext uri="{FF2B5EF4-FFF2-40B4-BE49-F238E27FC236}">
                <a16:creationId xmlns:a16="http://schemas.microsoft.com/office/drawing/2014/main" id="{94C48CCC-F85D-BA57-5854-8CABA41A9D6B}"/>
              </a:ext>
            </a:extLst>
          </p:cNvPr>
          <p:cNvSpPr txBox="1"/>
          <p:nvPr/>
        </p:nvSpPr>
        <p:spPr>
          <a:xfrm>
            <a:off x="8835081" y="3842951"/>
            <a:ext cx="2206053"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07F5"/>
                </a:solidFill>
                <a:effectLst/>
                <a:highlight>
                  <a:srgbClr val="F6F8FC"/>
                </a:highlight>
                <a:uLnTx/>
                <a:uFillTx/>
                <a:latin typeface="Tw Cen MT" panose="020B0602020104020603"/>
                <a:ea typeface="+mn-ea"/>
                <a:cs typeface="+mn-cs"/>
              </a:rPr>
              <a:t>Best Fit Standard Star</a:t>
            </a:r>
            <a:br>
              <a:rPr kumimoji="0" lang="en-US" sz="1800" b="0" i="0" u="none" strike="noStrike" kern="1200" cap="none" spc="0" normalizeH="0" baseline="0" noProof="0" dirty="0">
                <a:ln>
                  <a:noFill/>
                </a:ln>
                <a:solidFill>
                  <a:srgbClr val="2007F5"/>
                </a:solidFill>
                <a:effectLst/>
                <a:highlight>
                  <a:srgbClr val="F6F8FC"/>
                </a:highlight>
                <a:uLnTx/>
                <a:uFillTx/>
                <a:latin typeface="Tw Cen MT" panose="020B0602020104020603"/>
                <a:ea typeface="+mn-ea"/>
                <a:cs typeface="+mn-cs"/>
              </a:rPr>
            </a:br>
            <a:r>
              <a:rPr kumimoji="0" lang="en-US" sz="1800" b="0" i="0" u="none" strike="noStrike" kern="1200" cap="none" spc="0" normalizeH="0" baseline="0" noProof="0" dirty="0">
                <a:ln>
                  <a:noFill/>
                </a:ln>
                <a:solidFill>
                  <a:srgbClr val="2007F5"/>
                </a:solidFill>
                <a:effectLst/>
                <a:highlight>
                  <a:srgbClr val="F6F8FC"/>
                </a:highlight>
                <a:uLnTx/>
                <a:uFillTx/>
                <a:latin typeface="Tw Cen MT" panose="020B0602020104020603"/>
                <a:ea typeface="+mn-ea"/>
                <a:cs typeface="+mn-cs"/>
              </a:rPr>
              <a:t>(with known velocity)</a:t>
            </a:r>
          </a:p>
        </p:txBody>
      </p:sp>
      <p:sp>
        <p:nvSpPr>
          <p:cNvPr id="8" name="TextBox 7">
            <a:extLst>
              <a:ext uri="{FF2B5EF4-FFF2-40B4-BE49-F238E27FC236}">
                <a16:creationId xmlns:a16="http://schemas.microsoft.com/office/drawing/2014/main" id="{50409FAE-DCD1-A549-AAC6-EB52F50BD924}"/>
              </a:ext>
            </a:extLst>
          </p:cNvPr>
          <p:cNvSpPr txBox="1"/>
          <p:nvPr/>
        </p:nvSpPr>
        <p:spPr>
          <a:xfrm>
            <a:off x="10799805" y="2134587"/>
            <a:ext cx="968890" cy="14773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4AE42188-C12B-50BB-656F-A014E21891D8}"/>
              </a:ext>
            </a:extLst>
          </p:cNvPr>
          <p:cNvSpPr txBox="1"/>
          <p:nvPr/>
        </p:nvSpPr>
        <p:spPr>
          <a:xfrm>
            <a:off x="8835081" y="3473619"/>
            <a:ext cx="23477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Star in Andromeda</a:t>
            </a:r>
          </a:p>
        </p:txBody>
      </p:sp>
      <p:sp>
        <p:nvSpPr>
          <p:cNvPr id="10" name="TextBox 9">
            <a:extLst>
              <a:ext uri="{FF2B5EF4-FFF2-40B4-BE49-F238E27FC236}">
                <a16:creationId xmlns:a16="http://schemas.microsoft.com/office/drawing/2014/main" id="{3BBABD01-9B16-B667-79C9-97B601FA61FB}"/>
              </a:ext>
            </a:extLst>
          </p:cNvPr>
          <p:cNvSpPr txBox="1"/>
          <p:nvPr/>
        </p:nvSpPr>
        <p:spPr>
          <a:xfrm>
            <a:off x="10110357" y="2786030"/>
            <a:ext cx="234778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Star in Andromeda</a:t>
            </a:r>
          </a:p>
        </p:txBody>
      </p:sp>
      <p:sp>
        <p:nvSpPr>
          <p:cNvPr id="11" name="Text Placeholder 7">
            <a:extLst>
              <a:ext uri="{FF2B5EF4-FFF2-40B4-BE49-F238E27FC236}">
                <a16:creationId xmlns:a16="http://schemas.microsoft.com/office/drawing/2014/main" id="{6ADA47F6-36F1-7C5A-EB00-548DD3629EC9}"/>
              </a:ext>
            </a:extLst>
          </p:cNvPr>
          <p:cNvSpPr txBox="1">
            <a:spLocks/>
          </p:cNvSpPr>
          <p:nvPr/>
        </p:nvSpPr>
        <p:spPr>
          <a:xfrm>
            <a:off x="1858638" y="6426310"/>
            <a:ext cx="3744290" cy="314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Howley et al. 2013, </a:t>
            </a:r>
            <a:r>
              <a:rPr kumimoji="0" lang="en-US" sz="1100" b="0" i="0" u="none" strike="noStrike" kern="1200" cap="none" spc="0" normalizeH="0" baseline="0" noProof="0" dirty="0" err="1">
                <a:ln>
                  <a:noFill/>
                </a:ln>
                <a:solidFill>
                  <a:srgbClr val="1A0E3B"/>
                </a:solidFill>
                <a:effectLst/>
                <a:uLnTx/>
                <a:uFillTx/>
                <a:latin typeface="Tw Cen MT" panose="020B0602020104020603" pitchFamily="34" charset="77"/>
                <a:ea typeface="+mn-ea"/>
                <a:cs typeface="+mn-cs"/>
              </a:rPr>
              <a:t>ApJ</a:t>
            </a:r>
            <a:r>
              <a:rPr kumimoji="0" lang="en-US" sz="11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 765, 22</a:t>
            </a:r>
          </a:p>
        </p:txBody>
      </p:sp>
      <p:sp>
        <p:nvSpPr>
          <p:cNvPr id="12" name="TextBox 11">
            <a:extLst>
              <a:ext uri="{FF2B5EF4-FFF2-40B4-BE49-F238E27FC236}">
                <a16:creationId xmlns:a16="http://schemas.microsoft.com/office/drawing/2014/main" id="{B20DFB9D-8705-3FEA-2DC8-4754EDEE5FEA}"/>
              </a:ext>
            </a:extLst>
          </p:cNvPr>
          <p:cNvSpPr txBox="1"/>
          <p:nvPr/>
        </p:nvSpPr>
        <p:spPr>
          <a:xfrm>
            <a:off x="5894173" y="1804086"/>
            <a:ext cx="1322173" cy="4324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38E2D0AF-E826-08DF-7FE7-CA55E748ED3C}"/>
              </a:ext>
            </a:extLst>
          </p:cNvPr>
          <p:cNvSpPr txBox="1"/>
          <p:nvPr/>
        </p:nvSpPr>
        <p:spPr>
          <a:xfrm>
            <a:off x="8600303" y="1804086"/>
            <a:ext cx="1173892" cy="4324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F65C742B-DE1E-50FA-45EE-39BD556DF714}"/>
              </a:ext>
            </a:extLst>
          </p:cNvPr>
          <p:cNvSpPr txBox="1"/>
          <p:nvPr/>
        </p:nvSpPr>
        <p:spPr>
          <a:xfrm>
            <a:off x="2269525" y="1779983"/>
            <a:ext cx="1322173" cy="4324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86212453-817D-2C47-4913-F7B623F416A3}"/>
              </a:ext>
            </a:extLst>
          </p:cNvPr>
          <p:cNvSpPr txBox="1"/>
          <p:nvPr/>
        </p:nvSpPr>
        <p:spPr>
          <a:xfrm>
            <a:off x="275025" y="1779982"/>
            <a:ext cx="1322173" cy="4324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67348E65-3F39-EE4F-F319-9F537B23D990}"/>
              </a:ext>
            </a:extLst>
          </p:cNvPr>
          <p:cNvSpPr txBox="1"/>
          <p:nvPr/>
        </p:nvSpPr>
        <p:spPr>
          <a:xfrm>
            <a:off x="-661087" y="2677693"/>
            <a:ext cx="1322173" cy="4324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282B1A2C-DE72-8ECE-AE9C-C44B7D0CC336}"/>
              </a:ext>
            </a:extLst>
          </p:cNvPr>
          <p:cNvSpPr txBox="1"/>
          <p:nvPr/>
        </p:nvSpPr>
        <p:spPr>
          <a:xfrm>
            <a:off x="7427525" y="5004637"/>
            <a:ext cx="13098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w Cen MT" panose="020B0602020104020603"/>
                <a:ea typeface="+mn-ea"/>
                <a:cs typeface="+mn-cs"/>
              </a:rPr>
              <a:t>Redder light</a:t>
            </a:r>
          </a:p>
        </p:txBody>
      </p:sp>
      <p:sp>
        <p:nvSpPr>
          <p:cNvPr id="19" name="TextBox 18">
            <a:extLst>
              <a:ext uri="{FF2B5EF4-FFF2-40B4-BE49-F238E27FC236}">
                <a16:creationId xmlns:a16="http://schemas.microsoft.com/office/drawing/2014/main" id="{150442C6-89A0-39D8-0CC7-A904C7D7CA9C}"/>
              </a:ext>
            </a:extLst>
          </p:cNvPr>
          <p:cNvSpPr txBox="1"/>
          <p:nvPr/>
        </p:nvSpPr>
        <p:spPr>
          <a:xfrm>
            <a:off x="717808" y="4992205"/>
            <a:ext cx="65614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84FC"/>
                </a:solidFill>
                <a:effectLst/>
                <a:uLnTx/>
                <a:uFillTx/>
                <a:latin typeface="Tw Cen MT" panose="020B0602020104020603"/>
                <a:ea typeface="+mn-ea"/>
                <a:cs typeface="+mn-cs"/>
              </a:rPr>
              <a:t>Bluer light</a:t>
            </a:r>
          </a:p>
        </p:txBody>
      </p:sp>
    </p:spTree>
    <p:extLst>
      <p:ext uri="{BB962C8B-B14F-4D97-AF65-F5344CB8AC3E}">
        <p14:creationId xmlns:p14="http://schemas.microsoft.com/office/powerpoint/2010/main" val="1412949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2B1A-D42C-80B3-782A-05DA3BB1FB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3D0FC4-9A50-A537-1FA2-94C796095730}"/>
              </a:ext>
            </a:extLst>
          </p:cNvPr>
          <p:cNvSpPr>
            <a:spLocks noGrp="1"/>
          </p:cNvSpPr>
          <p:nvPr>
            <p:ph type="title"/>
          </p:nvPr>
        </p:nvSpPr>
        <p:spPr/>
        <p:txBody>
          <a:bodyPr>
            <a:normAutofit fontScale="90000"/>
          </a:bodyPr>
          <a:lstStyle/>
          <a:p>
            <a:r>
              <a:rPr lang="en-US" dirty="0"/>
              <a:t>Measuring chemical abundances</a:t>
            </a:r>
            <a:br>
              <a:rPr lang="en-US" dirty="0"/>
            </a:br>
            <a:r>
              <a:rPr lang="en-US" dirty="0"/>
              <a:t>of faint stars in the Andromeda galaxy</a:t>
            </a:r>
          </a:p>
        </p:txBody>
      </p:sp>
      <p:sp>
        <p:nvSpPr>
          <p:cNvPr id="4" name="Slide Number Placeholder 3">
            <a:extLst>
              <a:ext uri="{FF2B5EF4-FFF2-40B4-BE49-F238E27FC236}">
                <a16:creationId xmlns:a16="http://schemas.microsoft.com/office/drawing/2014/main" id="{8FD17B16-CA26-D3BF-1F5C-5EC28F43F27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pic>
        <p:nvPicPr>
          <p:cNvPr id="2" name="Picture 1">
            <a:extLst>
              <a:ext uri="{FF2B5EF4-FFF2-40B4-BE49-F238E27FC236}">
                <a16:creationId xmlns:a16="http://schemas.microsoft.com/office/drawing/2014/main" id="{25602C0F-79C8-8B58-265B-C07AF298D13E}"/>
              </a:ext>
            </a:extLst>
          </p:cNvPr>
          <p:cNvPicPr>
            <a:picLocks noChangeAspect="1"/>
          </p:cNvPicPr>
          <p:nvPr/>
        </p:nvPicPr>
        <p:blipFill>
          <a:blip r:embed="rId2"/>
          <a:stretch>
            <a:fillRect/>
          </a:stretch>
        </p:blipFill>
        <p:spPr>
          <a:xfrm>
            <a:off x="342041" y="1642292"/>
            <a:ext cx="9262932" cy="4127180"/>
          </a:xfrm>
          <a:prstGeom prst="rect">
            <a:avLst/>
          </a:prstGeom>
        </p:spPr>
      </p:pic>
      <p:sp>
        <p:nvSpPr>
          <p:cNvPr id="6" name="Text Placeholder 7">
            <a:extLst>
              <a:ext uri="{FF2B5EF4-FFF2-40B4-BE49-F238E27FC236}">
                <a16:creationId xmlns:a16="http://schemas.microsoft.com/office/drawing/2014/main" id="{E10F250F-04AD-C2CC-B42C-D4F0E26719A0}"/>
              </a:ext>
            </a:extLst>
          </p:cNvPr>
          <p:cNvSpPr txBox="1">
            <a:spLocks/>
          </p:cNvSpPr>
          <p:nvPr/>
        </p:nvSpPr>
        <p:spPr>
          <a:xfrm>
            <a:off x="1858638" y="6426310"/>
            <a:ext cx="3744290" cy="314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0E3B"/>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Adapted from Escala et al. 2019, </a:t>
            </a:r>
            <a:r>
              <a:rPr kumimoji="0" lang="en-US" sz="1100" b="0" i="0" u="none" strike="noStrike" kern="1200" cap="none" spc="0" normalizeH="0" baseline="0" noProof="0" dirty="0" err="1">
                <a:ln>
                  <a:noFill/>
                </a:ln>
                <a:solidFill>
                  <a:srgbClr val="1A0E3B"/>
                </a:solidFill>
                <a:effectLst/>
                <a:uLnTx/>
                <a:uFillTx/>
                <a:latin typeface="Tw Cen MT" panose="020B0602020104020603" pitchFamily="34" charset="77"/>
                <a:ea typeface="+mn-ea"/>
                <a:cs typeface="+mn-cs"/>
              </a:rPr>
              <a:t>ApJ</a:t>
            </a:r>
            <a:r>
              <a:rPr kumimoji="0" lang="en-US" sz="1100" b="0" i="0" u="none" strike="noStrike" kern="1200" cap="none" spc="0" normalizeH="0" baseline="0" noProof="0" dirty="0">
                <a:ln>
                  <a:noFill/>
                </a:ln>
                <a:solidFill>
                  <a:srgbClr val="1A0E3B"/>
                </a:solidFill>
                <a:effectLst/>
                <a:uLnTx/>
                <a:uFillTx/>
                <a:latin typeface="Tw Cen MT" panose="020B0602020104020603" pitchFamily="34" charset="77"/>
                <a:ea typeface="+mn-ea"/>
                <a:cs typeface="+mn-cs"/>
              </a:rPr>
              <a:t>, 878, 42</a:t>
            </a:r>
          </a:p>
        </p:txBody>
      </p:sp>
      <p:sp>
        <p:nvSpPr>
          <p:cNvPr id="7" name="TextBox 6">
            <a:extLst>
              <a:ext uri="{FF2B5EF4-FFF2-40B4-BE49-F238E27FC236}">
                <a16:creationId xmlns:a16="http://schemas.microsoft.com/office/drawing/2014/main" id="{65001A9A-A3A3-65EC-09AC-89E0842F1E15}"/>
              </a:ext>
            </a:extLst>
          </p:cNvPr>
          <p:cNvSpPr txBox="1"/>
          <p:nvPr/>
        </p:nvSpPr>
        <p:spPr>
          <a:xfrm>
            <a:off x="9881505" y="4028303"/>
            <a:ext cx="158569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Alpha elements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tracing massive</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star explosions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(Mg, Ca, Si)</a:t>
            </a:r>
          </a:p>
        </p:txBody>
      </p:sp>
    </p:spTree>
    <p:extLst>
      <p:ext uri="{BB962C8B-B14F-4D97-AF65-F5344CB8AC3E}">
        <p14:creationId xmlns:p14="http://schemas.microsoft.com/office/powerpoint/2010/main" val="2815843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2E1FC-DDC6-2F07-1069-AC0051186466}"/>
            </a:ext>
          </a:extLst>
        </p:cNvPr>
        <p:cNvGrpSpPr/>
        <p:nvPr/>
      </p:nvGrpSpPr>
      <p:grpSpPr>
        <a:xfrm>
          <a:off x="0" y="0"/>
          <a:ext cx="0" cy="0"/>
          <a:chOff x="0" y="0"/>
          <a:chExt cx="0" cy="0"/>
        </a:xfrm>
      </p:grpSpPr>
      <p:pic>
        <p:nvPicPr>
          <p:cNvPr id="9" name="Picture 8" descr="A light in the sky&#10;&#10;Description automatically generated">
            <a:extLst>
              <a:ext uri="{FF2B5EF4-FFF2-40B4-BE49-F238E27FC236}">
                <a16:creationId xmlns:a16="http://schemas.microsoft.com/office/drawing/2014/main" id="{2B1DEE31-9C79-79EA-2C9B-AB9F5EA4AB45}"/>
              </a:ext>
            </a:extLst>
          </p:cNvPr>
          <p:cNvPicPr>
            <a:picLocks noChangeAspect="1"/>
          </p:cNvPicPr>
          <p:nvPr/>
        </p:nvPicPr>
        <p:blipFill>
          <a:blip r:embed="rId2"/>
          <a:stretch>
            <a:fillRect/>
          </a:stretch>
        </p:blipFill>
        <p:spPr>
          <a:xfrm>
            <a:off x="-403036" y="838677"/>
            <a:ext cx="12065000" cy="3010956"/>
          </a:xfrm>
          <a:prstGeom prst="rect">
            <a:avLst/>
          </a:prstGeom>
        </p:spPr>
      </p:pic>
      <p:sp>
        <p:nvSpPr>
          <p:cNvPr id="10" name="Title 9">
            <a:extLst>
              <a:ext uri="{FF2B5EF4-FFF2-40B4-BE49-F238E27FC236}">
                <a16:creationId xmlns:a16="http://schemas.microsoft.com/office/drawing/2014/main" id="{4128D7FE-3E2B-1F23-6D39-6D4C39DBC5F3}"/>
              </a:ext>
            </a:extLst>
          </p:cNvPr>
          <p:cNvSpPr>
            <a:spLocks noGrp="1"/>
          </p:cNvSpPr>
          <p:nvPr>
            <p:ph type="title"/>
          </p:nvPr>
        </p:nvSpPr>
        <p:spPr/>
        <p:txBody>
          <a:bodyPr/>
          <a:lstStyle/>
          <a:p>
            <a:r>
              <a:rPr lang="en-US" dirty="0"/>
              <a:t>The Milky Way and Andromeda</a:t>
            </a:r>
          </a:p>
        </p:txBody>
      </p:sp>
      <p:sp>
        <p:nvSpPr>
          <p:cNvPr id="3" name="Slide Number Placeholder 2">
            <a:extLst>
              <a:ext uri="{FF2B5EF4-FFF2-40B4-BE49-F238E27FC236}">
                <a16:creationId xmlns:a16="http://schemas.microsoft.com/office/drawing/2014/main" id="{BF2CF6C5-E5F6-2BCD-5790-C2FC0D1055D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11" name="Oval 10">
            <a:extLst>
              <a:ext uri="{FF2B5EF4-FFF2-40B4-BE49-F238E27FC236}">
                <a16:creationId xmlns:a16="http://schemas.microsoft.com/office/drawing/2014/main" id="{153BA64C-6048-AC9E-0781-92C24E7810E9}"/>
              </a:ext>
            </a:extLst>
          </p:cNvPr>
          <p:cNvSpPr/>
          <p:nvPr/>
        </p:nvSpPr>
        <p:spPr>
          <a:xfrm>
            <a:off x="1042148" y="2891118"/>
            <a:ext cx="302558" cy="29699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Text Placeholder 7">
            <a:extLst>
              <a:ext uri="{FF2B5EF4-FFF2-40B4-BE49-F238E27FC236}">
                <a16:creationId xmlns:a16="http://schemas.microsoft.com/office/drawing/2014/main" id="{E0B91B92-D879-F031-22E2-6DAF06AD3D4E}"/>
              </a:ext>
            </a:extLst>
          </p:cNvPr>
          <p:cNvSpPr txBox="1">
            <a:spLocks/>
          </p:cNvSpPr>
          <p:nvPr/>
        </p:nvSpPr>
        <p:spPr>
          <a:xfrm>
            <a:off x="8700247" y="2890250"/>
            <a:ext cx="3364753" cy="7315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Milky Way star map (ESA/Gaia, https://</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www.esa.int</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Science_Exploration</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Space_Science</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/Gaia/</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Gaia_creates_richest_star_map_of_our_Galaxy_and_beyond</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 </a:t>
            </a:r>
          </a:p>
        </p:txBody>
      </p:sp>
      <p:pic>
        <p:nvPicPr>
          <p:cNvPr id="6" name="Content Placeholder 5">
            <a:extLst>
              <a:ext uri="{FF2B5EF4-FFF2-40B4-BE49-F238E27FC236}">
                <a16:creationId xmlns:a16="http://schemas.microsoft.com/office/drawing/2014/main" id="{533EAB4F-7F1D-C51B-BDC6-C662958689E0}"/>
              </a:ext>
            </a:extLst>
          </p:cNvPr>
          <p:cNvPicPr>
            <a:picLocks noGrp="1" noChangeAspect="1"/>
          </p:cNvPicPr>
          <p:nvPr>
            <p:ph idx="1"/>
          </p:nvPr>
        </p:nvPicPr>
        <p:blipFill>
          <a:blip r:embed="rId3"/>
          <a:srcRect/>
          <a:stretch/>
        </p:blipFill>
        <p:spPr>
          <a:xfrm>
            <a:off x="1042148" y="3682470"/>
            <a:ext cx="10663518" cy="2690593"/>
          </a:xfrm>
        </p:spPr>
      </p:pic>
      <p:sp>
        <p:nvSpPr>
          <p:cNvPr id="16" name="Text Placeholder 7">
            <a:extLst>
              <a:ext uri="{FF2B5EF4-FFF2-40B4-BE49-F238E27FC236}">
                <a16:creationId xmlns:a16="http://schemas.microsoft.com/office/drawing/2014/main" id="{B6709F5A-E137-7FC2-C224-1F73D2B30F56}"/>
              </a:ext>
            </a:extLst>
          </p:cNvPr>
          <p:cNvSpPr txBox="1">
            <a:spLocks/>
          </p:cNvSpPr>
          <p:nvPr/>
        </p:nvSpPr>
        <p:spPr>
          <a:xfrm>
            <a:off x="6347012" y="6110125"/>
            <a:ext cx="5468260" cy="582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M31 Hubble Photomosaic (</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NASA, ESA, Benjamin Williams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UWashington</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Zhuo Chen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UWashington</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L. Cliff Johnson (Northwestern); Gas emission imaging (Xavier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Strottner</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Marcel Drechsler, Yann Sainty (https://</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yann-sainty.com</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49249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57171-E365-7084-A3E1-310969FAD82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F1C9D3-6ED9-3E89-D1DE-8A9C26D21AD4}"/>
              </a:ext>
            </a:extLst>
          </p:cNvPr>
          <p:cNvSpPr>
            <a:spLocks noGrp="1"/>
          </p:cNvSpPr>
          <p:nvPr>
            <p:ph type="title"/>
          </p:nvPr>
        </p:nvSpPr>
        <p:spPr>
          <a:xfrm>
            <a:off x="568960" y="410245"/>
            <a:ext cx="8961120" cy="731520"/>
          </a:xfrm>
        </p:spPr>
        <p:txBody>
          <a:bodyPr>
            <a:normAutofit fontScale="90000"/>
          </a:bodyPr>
          <a:lstStyle/>
          <a:p>
            <a:r>
              <a:rPr lang="en-US" dirty="0"/>
              <a:t>Identifying distinct stellar populations in Andromeda using stellar velocities</a:t>
            </a:r>
          </a:p>
        </p:txBody>
      </p:sp>
      <p:sp>
        <p:nvSpPr>
          <p:cNvPr id="4" name="Slide Number Placeholder 3">
            <a:extLst>
              <a:ext uri="{FF2B5EF4-FFF2-40B4-BE49-F238E27FC236}">
                <a16:creationId xmlns:a16="http://schemas.microsoft.com/office/drawing/2014/main" id="{971EDD5D-2052-D7FE-4BF0-76A413CAAE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A1E13C79-10AA-CFC8-154A-428D1485A5D9}"/>
              </a:ext>
            </a:extLst>
          </p:cNvPr>
          <p:cNvSpPr txBox="1"/>
          <p:nvPr/>
        </p:nvSpPr>
        <p:spPr>
          <a:xfrm>
            <a:off x="3685762" y="4897037"/>
            <a:ext cx="173173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5648786C-7C73-6A6D-858E-EB75D2A01504}"/>
              </a:ext>
            </a:extLst>
          </p:cNvPr>
          <p:cNvSpPr txBox="1"/>
          <p:nvPr/>
        </p:nvSpPr>
        <p:spPr>
          <a:xfrm>
            <a:off x="6190735" y="5353946"/>
            <a:ext cx="18473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1" name="TextBox 10">
            <a:extLst>
              <a:ext uri="{FF2B5EF4-FFF2-40B4-BE49-F238E27FC236}">
                <a16:creationId xmlns:a16="http://schemas.microsoft.com/office/drawing/2014/main" id="{E60144FC-3FCC-AEDE-D287-9700EB125D3C}"/>
              </a:ext>
            </a:extLst>
          </p:cNvPr>
          <p:cNvSpPr txBox="1"/>
          <p:nvPr/>
        </p:nvSpPr>
        <p:spPr>
          <a:xfrm>
            <a:off x="4751285" y="4828308"/>
            <a:ext cx="57364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         </a:t>
            </a:r>
          </a:p>
        </p:txBody>
      </p:sp>
      <p:sp>
        <p:nvSpPr>
          <p:cNvPr id="12" name="TextBox 11">
            <a:extLst>
              <a:ext uri="{FF2B5EF4-FFF2-40B4-BE49-F238E27FC236}">
                <a16:creationId xmlns:a16="http://schemas.microsoft.com/office/drawing/2014/main" id="{99C6AC5F-DB2E-0DC3-3772-E44641BE2FA9}"/>
              </a:ext>
            </a:extLst>
          </p:cNvPr>
          <p:cNvSpPr txBox="1"/>
          <p:nvPr/>
        </p:nvSpPr>
        <p:spPr>
          <a:xfrm flipH="1">
            <a:off x="4217993" y="4843055"/>
            <a:ext cx="29656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         </a:t>
            </a:r>
          </a:p>
        </p:txBody>
      </p:sp>
      <p:pic>
        <p:nvPicPr>
          <p:cNvPr id="2" name="Picture 2" descr="Substructure and Tidal Streams in the Andromeda Galaxy and its Satellites -  Annette M. N. Ferguson and A. D. Mackey">
            <a:extLst>
              <a:ext uri="{FF2B5EF4-FFF2-40B4-BE49-F238E27FC236}">
                <a16:creationId xmlns:a16="http://schemas.microsoft.com/office/drawing/2014/main" id="{AB345AA3-8A01-479E-24EC-2709D390BD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59443" y="1508544"/>
            <a:ext cx="6042454" cy="497076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C13883B-F1AA-B2EC-08F7-A9EA6E9FA205}"/>
              </a:ext>
            </a:extLst>
          </p:cNvPr>
          <p:cNvSpPr/>
          <p:nvPr/>
        </p:nvSpPr>
        <p:spPr>
          <a:xfrm rot="4741216">
            <a:off x="6261799" y="3012733"/>
            <a:ext cx="824472" cy="824666"/>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091677E0-FEEE-F31B-65F0-B4BB97BD5631}"/>
              </a:ext>
            </a:extLst>
          </p:cNvPr>
          <p:cNvSpPr txBox="1"/>
          <p:nvPr/>
        </p:nvSpPr>
        <p:spPr>
          <a:xfrm>
            <a:off x="1634255" y="6472173"/>
            <a:ext cx="62004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1A0E3B"/>
                </a:solidFill>
                <a:effectLst/>
                <a:uLnTx/>
                <a:uFillTx/>
                <a:latin typeface="Tw Cen MT" panose="020B0602020104020603"/>
                <a:ea typeface="+mn-ea"/>
                <a:cs typeface="+mn-cs"/>
              </a:rPr>
              <a:t>PAndAS</a:t>
            </a: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 collaboration, A. Ferguson &amp; D. Mackey</a:t>
            </a:r>
          </a:p>
        </p:txBody>
      </p:sp>
      <p:pic>
        <p:nvPicPr>
          <p:cNvPr id="22" name="Picture 21">
            <a:extLst>
              <a:ext uri="{FF2B5EF4-FFF2-40B4-BE49-F238E27FC236}">
                <a16:creationId xmlns:a16="http://schemas.microsoft.com/office/drawing/2014/main" id="{8D439D14-07D6-C533-3B59-6859EA955A3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23403" y="3511299"/>
            <a:ext cx="2359422" cy="1755070"/>
          </a:xfrm>
          <a:prstGeom prst="rect">
            <a:avLst/>
          </a:prstGeom>
          <a:ln w="25400">
            <a:solidFill>
              <a:schemeClr val="accent4">
                <a:lumMod val="60000"/>
                <a:lumOff val="40000"/>
              </a:schemeClr>
            </a:solidFill>
          </a:ln>
        </p:spPr>
      </p:pic>
      <p:sp>
        <p:nvSpPr>
          <p:cNvPr id="23" name="Rectangle 22">
            <a:extLst>
              <a:ext uri="{FF2B5EF4-FFF2-40B4-BE49-F238E27FC236}">
                <a16:creationId xmlns:a16="http://schemas.microsoft.com/office/drawing/2014/main" id="{EFFE278F-FBA3-BEA7-8E25-974131D44D3F}"/>
              </a:ext>
            </a:extLst>
          </p:cNvPr>
          <p:cNvSpPr/>
          <p:nvPr/>
        </p:nvSpPr>
        <p:spPr>
          <a:xfrm>
            <a:off x="6330396" y="3511299"/>
            <a:ext cx="240957" cy="122576"/>
          </a:xfrm>
          <a:prstGeom prst="rect">
            <a:avLst/>
          </a:prstGeom>
          <a:noFill/>
          <a:ln w="254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31" name="Rectangle 30">
            <a:extLst>
              <a:ext uri="{FF2B5EF4-FFF2-40B4-BE49-F238E27FC236}">
                <a16:creationId xmlns:a16="http://schemas.microsoft.com/office/drawing/2014/main" id="{CFC57FFE-F5A6-B0AE-5642-EB32467F3BAF}"/>
              </a:ext>
            </a:extLst>
          </p:cNvPr>
          <p:cNvSpPr/>
          <p:nvPr/>
        </p:nvSpPr>
        <p:spPr>
          <a:xfrm>
            <a:off x="6330396" y="3160722"/>
            <a:ext cx="240957" cy="122576"/>
          </a:xfrm>
          <a:prstGeom prst="rect">
            <a:avLst/>
          </a:prstGeom>
          <a:noFill/>
          <a:ln w="254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35" name="Picture 34">
            <a:extLst>
              <a:ext uri="{FF2B5EF4-FFF2-40B4-BE49-F238E27FC236}">
                <a16:creationId xmlns:a16="http://schemas.microsoft.com/office/drawing/2014/main" id="{D16832D8-A116-B8D6-775C-D804D186BE30}"/>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9232557" y="1371600"/>
            <a:ext cx="2413000" cy="1789122"/>
          </a:xfrm>
          <a:prstGeom prst="rect">
            <a:avLst/>
          </a:prstGeom>
          <a:ln w="25400">
            <a:solidFill>
              <a:schemeClr val="accent4">
                <a:lumMod val="60000"/>
                <a:lumOff val="40000"/>
              </a:schemeClr>
            </a:solidFill>
          </a:ln>
        </p:spPr>
      </p:pic>
      <p:cxnSp>
        <p:nvCxnSpPr>
          <p:cNvPr id="37" name="Straight Connector 36">
            <a:extLst>
              <a:ext uri="{FF2B5EF4-FFF2-40B4-BE49-F238E27FC236}">
                <a16:creationId xmlns:a16="http://schemas.microsoft.com/office/drawing/2014/main" id="{C0135AFC-F4D5-AECF-48E7-A1E0942DF6A0}"/>
              </a:ext>
            </a:extLst>
          </p:cNvPr>
          <p:cNvCxnSpPr>
            <a:stCxn id="31" idx="3"/>
          </p:cNvCxnSpPr>
          <p:nvPr/>
        </p:nvCxnSpPr>
        <p:spPr>
          <a:xfrm flipV="1">
            <a:off x="6571353" y="3160722"/>
            <a:ext cx="2661204" cy="61288"/>
          </a:xfrm>
          <a:prstGeom prst="line">
            <a:avLst/>
          </a:prstGeom>
          <a:ln w="254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C74CA27-71F9-0CAD-CF53-8AEE60BAAA44}"/>
              </a:ext>
            </a:extLst>
          </p:cNvPr>
          <p:cNvCxnSpPr>
            <a:cxnSpLocks/>
          </p:cNvCxnSpPr>
          <p:nvPr/>
        </p:nvCxnSpPr>
        <p:spPr>
          <a:xfrm flipH="1">
            <a:off x="6330396" y="1371600"/>
            <a:ext cx="2902161" cy="1772920"/>
          </a:xfrm>
          <a:prstGeom prst="line">
            <a:avLst/>
          </a:prstGeom>
          <a:ln w="254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D7E4451-6345-E74D-D8CF-813012607E2F}"/>
              </a:ext>
            </a:extLst>
          </p:cNvPr>
          <p:cNvSpPr txBox="1"/>
          <p:nvPr/>
        </p:nvSpPr>
        <p:spPr>
          <a:xfrm rot="16200000">
            <a:off x="767452" y="3494373"/>
            <a:ext cx="45967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North-south relative to Andromeda (degrees)</a:t>
            </a:r>
          </a:p>
        </p:txBody>
      </p:sp>
      <p:pic>
        <p:nvPicPr>
          <p:cNvPr id="44" name="Picture 43">
            <a:extLst>
              <a:ext uri="{FF2B5EF4-FFF2-40B4-BE49-F238E27FC236}">
                <a16:creationId xmlns:a16="http://schemas.microsoft.com/office/drawing/2014/main" id="{793F31BC-DA2D-A92F-1652-CD399531A770}"/>
              </a:ext>
            </a:extLst>
          </p:cNvPr>
          <p:cNvPicPr>
            <a:picLocks noChangeAspect="1"/>
          </p:cNvPicPr>
          <p:nvPr/>
        </p:nvPicPr>
        <p:blipFill>
          <a:blip r:embed="rId6"/>
          <a:stretch>
            <a:fillRect/>
          </a:stretch>
        </p:blipFill>
        <p:spPr>
          <a:xfrm>
            <a:off x="9169057" y="4173653"/>
            <a:ext cx="2476500" cy="1816100"/>
          </a:xfrm>
          <a:prstGeom prst="rect">
            <a:avLst/>
          </a:prstGeom>
          <a:noFill/>
          <a:ln w="25400">
            <a:solidFill>
              <a:schemeClr val="accent4">
                <a:lumMod val="60000"/>
                <a:lumOff val="40000"/>
              </a:schemeClr>
            </a:solidFill>
          </a:ln>
        </p:spPr>
      </p:pic>
      <p:sp>
        <p:nvSpPr>
          <p:cNvPr id="45" name="Rectangle 44">
            <a:extLst>
              <a:ext uri="{FF2B5EF4-FFF2-40B4-BE49-F238E27FC236}">
                <a16:creationId xmlns:a16="http://schemas.microsoft.com/office/drawing/2014/main" id="{01D1E5C2-7E6A-DD5C-2486-A062689C4724}"/>
              </a:ext>
            </a:extLst>
          </p:cNvPr>
          <p:cNvSpPr/>
          <p:nvPr/>
        </p:nvSpPr>
        <p:spPr>
          <a:xfrm>
            <a:off x="6474322" y="3843608"/>
            <a:ext cx="240957" cy="122576"/>
          </a:xfrm>
          <a:prstGeom prst="rect">
            <a:avLst/>
          </a:prstGeom>
          <a:noFill/>
          <a:ln w="254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47" name="Straight Connector 46">
            <a:extLst>
              <a:ext uri="{FF2B5EF4-FFF2-40B4-BE49-F238E27FC236}">
                <a16:creationId xmlns:a16="http://schemas.microsoft.com/office/drawing/2014/main" id="{CB86C9EE-3815-1FAB-300F-6870EFF718FB}"/>
              </a:ext>
            </a:extLst>
          </p:cNvPr>
          <p:cNvCxnSpPr>
            <a:cxnSpLocks/>
          </p:cNvCxnSpPr>
          <p:nvPr/>
        </p:nvCxnSpPr>
        <p:spPr>
          <a:xfrm>
            <a:off x="6475588" y="3953827"/>
            <a:ext cx="2718183" cy="2023569"/>
          </a:xfrm>
          <a:prstGeom prst="line">
            <a:avLst/>
          </a:prstGeom>
          <a:ln w="254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2C20A6-435D-7EB8-B9A0-E1D7404564C4}"/>
              </a:ext>
            </a:extLst>
          </p:cNvPr>
          <p:cNvCxnSpPr>
            <a:cxnSpLocks/>
          </p:cNvCxnSpPr>
          <p:nvPr/>
        </p:nvCxnSpPr>
        <p:spPr>
          <a:xfrm>
            <a:off x="6706123" y="3847509"/>
            <a:ext cx="2475291" cy="334656"/>
          </a:xfrm>
          <a:prstGeom prst="line">
            <a:avLst/>
          </a:prstGeom>
          <a:ln w="254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A93503B-7346-0131-922A-64F330282E33}"/>
              </a:ext>
            </a:extLst>
          </p:cNvPr>
          <p:cNvSpPr txBox="1"/>
          <p:nvPr/>
        </p:nvSpPr>
        <p:spPr>
          <a:xfrm>
            <a:off x="4366274" y="6153764"/>
            <a:ext cx="4263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highlight>
                  <a:srgbClr val="F6F8FC"/>
                </a:highlight>
                <a:uLnTx/>
                <a:uFillTx/>
                <a:latin typeface="Tw Cen MT" panose="020B0602020104020603"/>
                <a:ea typeface="+mn-ea"/>
                <a:cs typeface="+mn-cs"/>
              </a:rPr>
              <a:t>East-West Relative to Andromeda (degrees)</a:t>
            </a:r>
          </a:p>
        </p:txBody>
      </p:sp>
      <p:cxnSp>
        <p:nvCxnSpPr>
          <p:cNvPr id="27" name="Straight Connector 26">
            <a:extLst>
              <a:ext uri="{FF2B5EF4-FFF2-40B4-BE49-F238E27FC236}">
                <a16:creationId xmlns:a16="http://schemas.microsoft.com/office/drawing/2014/main" id="{3089C650-85E3-1B31-365C-CAD743740A56}"/>
              </a:ext>
            </a:extLst>
          </p:cNvPr>
          <p:cNvCxnSpPr>
            <a:cxnSpLocks/>
            <a:endCxn id="23" idx="0"/>
          </p:cNvCxnSpPr>
          <p:nvPr/>
        </p:nvCxnSpPr>
        <p:spPr>
          <a:xfrm flipV="1">
            <a:off x="2782825" y="3511299"/>
            <a:ext cx="3668050" cy="10000"/>
          </a:xfrm>
          <a:prstGeom prst="line">
            <a:avLst/>
          </a:prstGeom>
          <a:ln w="254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B7E587-4CAD-4AF7-3B2B-A6D1F06E9289}"/>
              </a:ext>
            </a:extLst>
          </p:cNvPr>
          <p:cNvCxnSpPr>
            <a:cxnSpLocks/>
          </p:cNvCxnSpPr>
          <p:nvPr/>
        </p:nvCxnSpPr>
        <p:spPr>
          <a:xfrm flipV="1">
            <a:off x="2782825" y="3633875"/>
            <a:ext cx="3788528" cy="1632494"/>
          </a:xfrm>
          <a:prstGeom prst="line">
            <a:avLst/>
          </a:prstGeom>
          <a:ln w="254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201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A9014-8F0A-E690-CD37-7BEFD989B4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1ED79A-8E30-F582-E751-863951876F99}"/>
              </a:ext>
            </a:extLst>
          </p:cNvPr>
          <p:cNvSpPr>
            <a:spLocks noGrp="1"/>
          </p:cNvSpPr>
          <p:nvPr>
            <p:ph type="title"/>
          </p:nvPr>
        </p:nvSpPr>
        <p:spPr>
          <a:xfrm>
            <a:off x="568960" y="410245"/>
            <a:ext cx="8961120" cy="731520"/>
          </a:xfrm>
        </p:spPr>
        <p:txBody>
          <a:bodyPr>
            <a:normAutofit fontScale="90000"/>
          </a:bodyPr>
          <a:lstStyle/>
          <a:p>
            <a:r>
              <a:rPr lang="en-US" dirty="0"/>
              <a:t>Identifying distinct stellar populations in Andromeda using stellar velocities</a:t>
            </a:r>
          </a:p>
        </p:txBody>
      </p:sp>
      <p:sp>
        <p:nvSpPr>
          <p:cNvPr id="4" name="Slide Number Placeholder 3">
            <a:extLst>
              <a:ext uri="{FF2B5EF4-FFF2-40B4-BE49-F238E27FC236}">
                <a16:creationId xmlns:a16="http://schemas.microsoft.com/office/drawing/2014/main" id="{ECA94925-8777-1645-EC70-9B7379CEC0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927E0DAD-98B2-A696-4548-CBEEB0253A73}"/>
              </a:ext>
            </a:extLst>
          </p:cNvPr>
          <p:cNvPicPr>
            <a:picLocks noChangeAspect="1"/>
          </p:cNvPicPr>
          <p:nvPr/>
        </p:nvPicPr>
        <p:blipFill>
          <a:blip r:embed="rId2"/>
          <a:stretch>
            <a:fillRect/>
          </a:stretch>
        </p:blipFill>
        <p:spPr>
          <a:xfrm>
            <a:off x="712611" y="1419183"/>
            <a:ext cx="9751368" cy="4531206"/>
          </a:xfrm>
          <a:prstGeom prst="rect">
            <a:avLst/>
          </a:prstGeom>
        </p:spPr>
      </p:pic>
      <p:sp>
        <p:nvSpPr>
          <p:cNvPr id="7" name="TextBox 6">
            <a:extLst>
              <a:ext uri="{FF2B5EF4-FFF2-40B4-BE49-F238E27FC236}">
                <a16:creationId xmlns:a16="http://schemas.microsoft.com/office/drawing/2014/main" id="{89504418-CF75-ABA6-090A-F8A06A1E3EF0}"/>
              </a:ext>
            </a:extLst>
          </p:cNvPr>
          <p:cNvSpPr txBox="1"/>
          <p:nvPr/>
        </p:nvSpPr>
        <p:spPr>
          <a:xfrm>
            <a:off x="3685762" y="4897037"/>
            <a:ext cx="173173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58C7021D-D601-DE5D-C64F-97F5FD8FA990}"/>
              </a:ext>
            </a:extLst>
          </p:cNvPr>
          <p:cNvSpPr txBox="1"/>
          <p:nvPr/>
        </p:nvSpPr>
        <p:spPr>
          <a:xfrm>
            <a:off x="1786754" y="6394447"/>
            <a:ext cx="61351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Adapted from Escala et al. 2020, 889, 177</a:t>
            </a:r>
          </a:p>
        </p:txBody>
      </p:sp>
      <p:sp>
        <p:nvSpPr>
          <p:cNvPr id="10" name="TextBox 9">
            <a:extLst>
              <a:ext uri="{FF2B5EF4-FFF2-40B4-BE49-F238E27FC236}">
                <a16:creationId xmlns:a16="http://schemas.microsoft.com/office/drawing/2014/main" id="{3A60C2A6-F945-7BDF-71F9-A04606706A4D}"/>
              </a:ext>
            </a:extLst>
          </p:cNvPr>
          <p:cNvSpPr txBox="1"/>
          <p:nvPr/>
        </p:nvSpPr>
        <p:spPr>
          <a:xfrm>
            <a:off x="6190735" y="5353946"/>
            <a:ext cx="18473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endParaRPr>
          </a:p>
        </p:txBody>
      </p:sp>
      <p:sp>
        <p:nvSpPr>
          <p:cNvPr id="11" name="TextBox 10">
            <a:extLst>
              <a:ext uri="{FF2B5EF4-FFF2-40B4-BE49-F238E27FC236}">
                <a16:creationId xmlns:a16="http://schemas.microsoft.com/office/drawing/2014/main" id="{6DEF485E-696A-29EE-43E3-4C77951D0160}"/>
              </a:ext>
            </a:extLst>
          </p:cNvPr>
          <p:cNvSpPr txBox="1"/>
          <p:nvPr/>
        </p:nvSpPr>
        <p:spPr>
          <a:xfrm>
            <a:off x="4751285" y="4828308"/>
            <a:ext cx="57364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         </a:t>
            </a:r>
          </a:p>
        </p:txBody>
      </p:sp>
      <p:sp>
        <p:nvSpPr>
          <p:cNvPr id="12" name="TextBox 11">
            <a:extLst>
              <a:ext uri="{FF2B5EF4-FFF2-40B4-BE49-F238E27FC236}">
                <a16:creationId xmlns:a16="http://schemas.microsoft.com/office/drawing/2014/main" id="{B5B4489A-D42D-726F-7E6C-6B0EBFB1B3F1}"/>
              </a:ext>
            </a:extLst>
          </p:cNvPr>
          <p:cNvSpPr txBox="1"/>
          <p:nvPr/>
        </p:nvSpPr>
        <p:spPr>
          <a:xfrm flipH="1">
            <a:off x="4217993" y="4843055"/>
            <a:ext cx="29656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         </a:t>
            </a:r>
          </a:p>
        </p:txBody>
      </p:sp>
      <p:sp>
        <p:nvSpPr>
          <p:cNvPr id="13" name="TextBox 12">
            <a:extLst>
              <a:ext uri="{FF2B5EF4-FFF2-40B4-BE49-F238E27FC236}">
                <a16:creationId xmlns:a16="http://schemas.microsoft.com/office/drawing/2014/main" id="{0ED7829B-D712-774A-4414-E9623E22875A}"/>
              </a:ext>
            </a:extLst>
          </p:cNvPr>
          <p:cNvSpPr txBox="1"/>
          <p:nvPr/>
        </p:nvSpPr>
        <p:spPr>
          <a:xfrm>
            <a:off x="3922233" y="5133256"/>
            <a:ext cx="4906465"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Tw Cen MT" panose="020B0602020104020603"/>
                <a:ea typeface="+mn-ea"/>
                <a:cs typeface="+mn-cs"/>
              </a:rPr>
              <a:t>Velocity of Andromeda: -300 km/s </a:t>
            </a:r>
            <a:br>
              <a:rPr kumimoji="0" lang="en-US" sz="1800" b="0" i="0" u="none" strike="noStrike" kern="1200" cap="none" spc="0" normalizeH="0" baseline="0" noProof="0" dirty="0">
                <a:ln>
                  <a:noFill/>
                </a:ln>
                <a:solidFill>
                  <a:srgbClr val="00B0F0"/>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00B0F0"/>
                </a:solidFill>
                <a:effectLst/>
                <a:uLnTx/>
                <a:uFillTx/>
                <a:latin typeface="Tw Cen MT" panose="020B0602020104020603"/>
                <a:ea typeface="+mn-ea"/>
                <a:cs typeface="+mn-cs"/>
              </a:rPr>
              <a:t>moving toward us</a:t>
            </a:r>
          </a:p>
        </p:txBody>
      </p:sp>
      <p:sp>
        <p:nvSpPr>
          <p:cNvPr id="14" name="TextBox 13">
            <a:extLst>
              <a:ext uri="{FF2B5EF4-FFF2-40B4-BE49-F238E27FC236}">
                <a16:creationId xmlns:a16="http://schemas.microsoft.com/office/drawing/2014/main" id="{E74429D0-F491-90F7-5504-78CF7348E632}"/>
              </a:ext>
            </a:extLst>
          </p:cNvPr>
          <p:cNvSpPr txBox="1"/>
          <p:nvPr/>
        </p:nvSpPr>
        <p:spPr>
          <a:xfrm>
            <a:off x="9155106" y="5133256"/>
            <a:ext cx="2617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w Cen MT" panose="020B0602020104020603"/>
                <a:ea typeface="+mn-ea"/>
                <a:cs typeface="+mn-cs"/>
              </a:rPr>
              <a:t>Velocity ~ 0 km/s</a:t>
            </a:r>
            <a:br>
              <a:rPr kumimoji="0" lang="en-US" sz="1800" b="0" i="0" u="none" strike="noStrike" kern="1200" cap="none" spc="0" normalizeH="0" baseline="0" noProof="0" dirty="0">
                <a:ln>
                  <a:noFill/>
                </a:ln>
                <a:solidFill>
                  <a:srgbClr val="C00000"/>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C00000"/>
                </a:solidFill>
                <a:effectLst/>
                <a:uLnTx/>
                <a:uFillTx/>
                <a:latin typeface="Tw Cen MT" panose="020B0602020104020603"/>
                <a:ea typeface="+mn-ea"/>
                <a:cs typeface="+mn-cs"/>
              </a:rPr>
              <a:t>not moving relative to us </a:t>
            </a:r>
          </a:p>
        </p:txBody>
      </p:sp>
      <p:sp>
        <p:nvSpPr>
          <p:cNvPr id="15" name="TextBox 14">
            <a:extLst>
              <a:ext uri="{FF2B5EF4-FFF2-40B4-BE49-F238E27FC236}">
                <a16:creationId xmlns:a16="http://schemas.microsoft.com/office/drawing/2014/main" id="{67377690-CE9C-91EE-408A-45911BD7A1DF}"/>
              </a:ext>
            </a:extLst>
          </p:cNvPr>
          <p:cNvSpPr txBox="1"/>
          <p:nvPr/>
        </p:nvSpPr>
        <p:spPr>
          <a:xfrm>
            <a:off x="956079" y="5136332"/>
            <a:ext cx="30184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07F5"/>
                </a:solidFill>
                <a:effectLst/>
                <a:uLnTx/>
                <a:uFillTx/>
                <a:latin typeface="Tw Cen MT" panose="020B0602020104020603"/>
                <a:ea typeface="+mn-ea"/>
                <a:cs typeface="+mn-cs"/>
              </a:rPr>
              <a:t>Velocity ~ -400 km/s</a:t>
            </a:r>
            <a:br>
              <a:rPr kumimoji="0" lang="en-US" sz="1800" b="0" i="0" u="none" strike="noStrike" kern="1200" cap="none" spc="0" normalizeH="0" baseline="0" noProof="0" dirty="0">
                <a:ln>
                  <a:noFill/>
                </a:ln>
                <a:solidFill>
                  <a:srgbClr val="2007F5"/>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2007F5"/>
                </a:solidFill>
                <a:effectLst/>
                <a:uLnTx/>
                <a:uFillTx/>
                <a:latin typeface="Tw Cen MT" panose="020B0602020104020603"/>
                <a:ea typeface="+mn-ea"/>
                <a:cs typeface="+mn-cs"/>
              </a:rPr>
              <a:t>moving toward us even faster</a:t>
            </a:r>
          </a:p>
        </p:txBody>
      </p:sp>
      <p:sp>
        <p:nvSpPr>
          <p:cNvPr id="16" name="TextBox 15">
            <a:extLst>
              <a:ext uri="{FF2B5EF4-FFF2-40B4-BE49-F238E27FC236}">
                <a16:creationId xmlns:a16="http://schemas.microsoft.com/office/drawing/2014/main" id="{C970CB6F-1B5A-694D-0365-9A305B360F5D}"/>
              </a:ext>
            </a:extLst>
          </p:cNvPr>
          <p:cNvSpPr txBox="1"/>
          <p:nvPr/>
        </p:nvSpPr>
        <p:spPr>
          <a:xfrm>
            <a:off x="823823" y="3521676"/>
            <a:ext cx="1326254" cy="646331"/>
          </a:xfrm>
          <a:prstGeom prst="rect">
            <a:avLst/>
          </a:prstGeom>
          <a:solidFill>
            <a:schemeClr val="bg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rPr>
              <a:t>Stars in Andromeda</a:t>
            </a:r>
          </a:p>
        </p:txBody>
      </p:sp>
    </p:spTree>
    <p:extLst>
      <p:ext uri="{BB962C8B-B14F-4D97-AF65-F5344CB8AC3E}">
        <p14:creationId xmlns:p14="http://schemas.microsoft.com/office/powerpoint/2010/main" val="319144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C793-1863-0B8C-E044-C31782804F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AA4F50-2B24-3885-30A5-74D4A4EC4D2C}"/>
              </a:ext>
            </a:extLst>
          </p:cNvPr>
          <p:cNvSpPr>
            <a:spLocks noGrp="1"/>
          </p:cNvSpPr>
          <p:nvPr>
            <p:ph type="title"/>
          </p:nvPr>
        </p:nvSpPr>
        <p:spPr>
          <a:xfrm>
            <a:off x="568960" y="558526"/>
            <a:ext cx="8961120" cy="731520"/>
          </a:xfrm>
        </p:spPr>
        <p:txBody>
          <a:bodyPr>
            <a:normAutofit fontScale="90000"/>
          </a:bodyPr>
          <a:lstStyle/>
          <a:p>
            <a:r>
              <a:rPr lang="en-US" dirty="0"/>
              <a:t>The history of Andromeda’s formation from chemical abundances</a:t>
            </a:r>
          </a:p>
        </p:txBody>
      </p:sp>
      <p:sp>
        <p:nvSpPr>
          <p:cNvPr id="4" name="Slide Number Placeholder 3">
            <a:extLst>
              <a:ext uri="{FF2B5EF4-FFF2-40B4-BE49-F238E27FC236}">
                <a16:creationId xmlns:a16="http://schemas.microsoft.com/office/drawing/2014/main" id="{0DEA086F-5D26-502C-5D2A-5418A4544B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4CE38C6C-3E8B-77DF-FB91-E705013A099E}"/>
              </a:ext>
            </a:extLst>
          </p:cNvPr>
          <p:cNvSpPr txBox="1"/>
          <p:nvPr/>
        </p:nvSpPr>
        <p:spPr>
          <a:xfrm>
            <a:off x="1786754" y="6394447"/>
            <a:ext cx="61351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Adapted from Escala et al. 2020, 902, 51</a:t>
            </a:r>
          </a:p>
        </p:txBody>
      </p:sp>
      <p:pic>
        <p:nvPicPr>
          <p:cNvPr id="9" name="Picture 8">
            <a:extLst>
              <a:ext uri="{FF2B5EF4-FFF2-40B4-BE49-F238E27FC236}">
                <a16:creationId xmlns:a16="http://schemas.microsoft.com/office/drawing/2014/main" id="{53D42F43-5245-9014-FBE1-C2FD4390260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68960" y="2233392"/>
            <a:ext cx="6135128" cy="3816784"/>
          </a:xfrm>
          <a:prstGeom prst="rect">
            <a:avLst/>
          </a:prstGeom>
        </p:spPr>
      </p:pic>
      <p:sp>
        <p:nvSpPr>
          <p:cNvPr id="10" name="TextBox 9">
            <a:extLst>
              <a:ext uri="{FF2B5EF4-FFF2-40B4-BE49-F238E27FC236}">
                <a16:creationId xmlns:a16="http://schemas.microsoft.com/office/drawing/2014/main" id="{52AEEBC8-253F-42B9-5477-6574E73CFA0C}"/>
              </a:ext>
            </a:extLst>
          </p:cNvPr>
          <p:cNvSpPr txBox="1"/>
          <p:nvPr/>
        </p:nvSpPr>
        <p:spPr>
          <a:xfrm>
            <a:off x="2076620" y="5680844"/>
            <a:ext cx="413606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Metallicity (Heavy Element Content &gt; He)</a:t>
            </a:r>
          </a:p>
        </p:txBody>
      </p:sp>
      <p:sp>
        <p:nvSpPr>
          <p:cNvPr id="12" name="TextBox 11">
            <a:extLst>
              <a:ext uri="{FF2B5EF4-FFF2-40B4-BE49-F238E27FC236}">
                <a16:creationId xmlns:a16="http://schemas.microsoft.com/office/drawing/2014/main" id="{8643DBC0-908F-FDA8-74C9-CBA63F316AFB}"/>
              </a:ext>
            </a:extLst>
          </p:cNvPr>
          <p:cNvSpPr txBox="1"/>
          <p:nvPr/>
        </p:nvSpPr>
        <p:spPr>
          <a:xfrm rot="16200000">
            <a:off x="-391954" y="3298263"/>
            <a:ext cx="2412392"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”Alpha” elements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formed in the explosions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of massive stars</a:t>
            </a:r>
          </a:p>
        </p:txBody>
      </p:sp>
      <p:pic>
        <p:nvPicPr>
          <p:cNvPr id="13" name="Picture 12">
            <a:extLst>
              <a:ext uri="{FF2B5EF4-FFF2-40B4-BE49-F238E27FC236}">
                <a16:creationId xmlns:a16="http://schemas.microsoft.com/office/drawing/2014/main" id="{F9F0B2D6-C2B8-47AF-3D84-D7BA439435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3670" y="2206318"/>
            <a:ext cx="682752" cy="682752"/>
          </a:xfrm>
          <a:prstGeom prst="rect">
            <a:avLst/>
          </a:prstGeom>
        </p:spPr>
      </p:pic>
      <p:sp>
        <p:nvSpPr>
          <p:cNvPr id="16" name="Text Placeholder 28">
            <a:extLst>
              <a:ext uri="{FF2B5EF4-FFF2-40B4-BE49-F238E27FC236}">
                <a16:creationId xmlns:a16="http://schemas.microsoft.com/office/drawing/2014/main" id="{019DEC64-1B7B-2CEF-6387-799EDF5B60DE}"/>
              </a:ext>
            </a:extLst>
          </p:cNvPr>
          <p:cNvSpPr txBox="1">
            <a:spLocks/>
          </p:cNvSpPr>
          <p:nvPr/>
        </p:nvSpPr>
        <p:spPr>
          <a:xfrm>
            <a:off x="7234535" y="2285757"/>
            <a:ext cx="641021" cy="68275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1</a:t>
            </a:r>
          </a:p>
        </p:txBody>
      </p:sp>
      <p:sp>
        <p:nvSpPr>
          <p:cNvPr id="17" name="Text Placeholder 28">
            <a:extLst>
              <a:ext uri="{FF2B5EF4-FFF2-40B4-BE49-F238E27FC236}">
                <a16:creationId xmlns:a16="http://schemas.microsoft.com/office/drawing/2014/main" id="{5F490B43-21BC-1FB8-A990-1ADA2EE2BC43}"/>
              </a:ext>
            </a:extLst>
          </p:cNvPr>
          <p:cNvSpPr txBox="1">
            <a:spLocks/>
          </p:cNvSpPr>
          <p:nvPr/>
        </p:nvSpPr>
        <p:spPr>
          <a:xfrm>
            <a:off x="7237637" y="3408596"/>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sp>
        <p:nvSpPr>
          <p:cNvPr id="18" name="Text Placeholder 28">
            <a:extLst>
              <a:ext uri="{FF2B5EF4-FFF2-40B4-BE49-F238E27FC236}">
                <a16:creationId xmlns:a16="http://schemas.microsoft.com/office/drawing/2014/main" id="{AD96D551-F83C-9A37-9092-3B32562EF37E}"/>
              </a:ext>
            </a:extLst>
          </p:cNvPr>
          <p:cNvSpPr txBox="1">
            <a:spLocks/>
          </p:cNvSpPr>
          <p:nvPr/>
        </p:nvSpPr>
        <p:spPr>
          <a:xfrm>
            <a:off x="7292925" y="4607397"/>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3</a:t>
            </a:r>
          </a:p>
        </p:txBody>
      </p:sp>
      <p:sp>
        <p:nvSpPr>
          <p:cNvPr id="19" name="TextBox 18">
            <a:extLst>
              <a:ext uri="{FF2B5EF4-FFF2-40B4-BE49-F238E27FC236}">
                <a16:creationId xmlns:a16="http://schemas.microsoft.com/office/drawing/2014/main" id="{47835F52-2CA7-9594-69CD-A944D9D7BCF1}"/>
              </a:ext>
            </a:extLst>
          </p:cNvPr>
          <p:cNvSpPr txBox="1"/>
          <p:nvPr/>
        </p:nvSpPr>
        <p:spPr>
          <a:xfrm>
            <a:off x="7957592" y="2045178"/>
            <a:ext cx="3881832" cy="923330"/>
          </a:xfrm>
          <a:prstGeom prst="rect">
            <a:avLst/>
          </a:prstGeom>
          <a:noFill/>
        </p:spPr>
        <p:txBody>
          <a:bodyPr wrap="none" rtlCol="0">
            <a:spAutoFit/>
          </a:bodyPr>
          <a:lstStyle/>
          <a:p>
            <a:pPr lvl="0">
              <a:defRPr/>
            </a:pPr>
            <a:r>
              <a:rPr lang="en-US" dirty="0">
                <a:solidFill>
                  <a:srgbClr val="D286A1"/>
                </a:solidFill>
              </a:rPr>
              <a:t>Like the Milky Way, Andromeda’s stellar</a:t>
            </a:r>
            <a:br>
              <a:rPr lang="en-US" dirty="0">
                <a:solidFill>
                  <a:srgbClr val="D286A1"/>
                </a:solidFill>
              </a:rPr>
            </a:br>
            <a:r>
              <a:rPr lang="en-US" dirty="0">
                <a:solidFill>
                  <a:srgbClr val="D286A1"/>
                </a:solidFill>
              </a:rPr>
              <a:t>halo could NOT have formed from its</a:t>
            </a:r>
            <a:br>
              <a:rPr lang="en-US" dirty="0">
                <a:solidFill>
                  <a:srgbClr val="D286A1"/>
                </a:solidFill>
              </a:rPr>
            </a:br>
            <a:r>
              <a:rPr lang="en-US" dirty="0">
                <a:solidFill>
                  <a:srgbClr val="D286A1"/>
                </a:solidFill>
              </a:rPr>
              <a:t>dwarf galaxies</a:t>
            </a:r>
          </a:p>
        </p:txBody>
      </p:sp>
    </p:spTree>
    <p:extLst>
      <p:ext uri="{BB962C8B-B14F-4D97-AF65-F5344CB8AC3E}">
        <p14:creationId xmlns:p14="http://schemas.microsoft.com/office/powerpoint/2010/main" val="1899246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03EF2-70A9-B94D-1195-075E5BC861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808282-D8FF-BD94-D47C-7CB6C85AEA25}"/>
              </a:ext>
            </a:extLst>
          </p:cNvPr>
          <p:cNvSpPr>
            <a:spLocks noGrp="1"/>
          </p:cNvSpPr>
          <p:nvPr>
            <p:ph type="title"/>
          </p:nvPr>
        </p:nvSpPr>
        <p:spPr>
          <a:xfrm>
            <a:off x="568960" y="558526"/>
            <a:ext cx="8961120" cy="731520"/>
          </a:xfrm>
        </p:spPr>
        <p:txBody>
          <a:bodyPr>
            <a:normAutofit fontScale="90000"/>
          </a:bodyPr>
          <a:lstStyle/>
          <a:p>
            <a:r>
              <a:rPr lang="en-US" dirty="0"/>
              <a:t>The history of Andromeda’s formation from chemical abundances</a:t>
            </a:r>
          </a:p>
        </p:txBody>
      </p:sp>
      <p:sp>
        <p:nvSpPr>
          <p:cNvPr id="4" name="Slide Number Placeholder 3">
            <a:extLst>
              <a:ext uri="{FF2B5EF4-FFF2-40B4-BE49-F238E27FC236}">
                <a16:creationId xmlns:a16="http://schemas.microsoft.com/office/drawing/2014/main" id="{93E6D65B-DE93-7B77-DED8-68770D13D6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365A541C-1AF4-FA04-3BDA-ED1C03F06407}"/>
              </a:ext>
            </a:extLst>
          </p:cNvPr>
          <p:cNvSpPr txBox="1"/>
          <p:nvPr/>
        </p:nvSpPr>
        <p:spPr>
          <a:xfrm>
            <a:off x="1786754" y="6394447"/>
            <a:ext cx="61351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Adapted from Escala et al. 2020, 902, 51</a:t>
            </a:r>
          </a:p>
        </p:txBody>
      </p:sp>
      <p:pic>
        <p:nvPicPr>
          <p:cNvPr id="9" name="Picture 8">
            <a:extLst>
              <a:ext uri="{FF2B5EF4-FFF2-40B4-BE49-F238E27FC236}">
                <a16:creationId xmlns:a16="http://schemas.microsoft.com/office/drawing/2014/main" id="{A4A68ED7-A4B0-23B0-407F-E5FC136CBAC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68960" y="2233392"/>
            <a:ext cx="6135128" cy="3816784"/>
          </a:xfrm>
          <a:prstGeom prst="rect">
            <a:avLst/>
          </a:prstGeom>
        </p:spPr>
      </p:pic>
      <p:sp>
        <p:nvSpPr>
          <p:cNvPr id="10" name="TextBox 9">
            <a:extLst>
              <a:ext uri="{FF2B5EF4-FFF2-40B4-BE49-F238E27FC236}">
                <a16:creationId xmlns:a16="http://schemas.microsoft.com/office/drawing/2014/main" id="{7674AA1C-6846-F13C-B044-C323FDA07100}"/>
              </a:ext>
            </a:extLst>
          </p:cNvPr>
          <p:cNvSpPr txBox="1"/>
          <p:nvPr/>
        </p:nvSpPr>
        <p:spPr>
          <a:xfrm>
            <a:off x="2076620" y="5680844"/>
            <a:ext cx="413606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Metallicity (Heavy Element Content &gt; He)</a:t>
            </a:r>
          </a:p>
        </p:txBody>
      </p:sp>
      <p:sp>
        <p:nvSpPr>
          <p:cNvPr id="12" name="TextBox 11">
            <a:extLst>
              <a:ext uri="{FF2B5EF4-FFF2-40B4-BE49-F238E27FC236}">
                <a16:creationId xmlns:a16="http://schemas.microsoft.com/office/drawing/2014/main" id="{94E15E53-8F02-F358-BCF7-C8A3905064ED}"/>
              </a:ext>
            </a:extLst>
          </p:cNvPr>
          <p:cNvSpPr txBox="1"/>
          <p:nvPr/>
        </p:nvSpPr>
        <p:spPr>
          <a:xfrm rot="16200000">
            <a:off x="-391954" y="3298263"/>
            <a:ext cx="2412392"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”Alpha” elements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formed in the explosions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of massive stars</a:t>
            </a:r>
          </a:p>
        </p:txBody>
      </p:sp>
      <p:pic>
        <p:nvPicPr>
          <p:cNvPr id="13" name="Picture 12">
            <a:extLst>
              <a:ext uri="{FF2B5EF4-FFF2-40B4-BE49-F238E27FC236}">
                <a16:creationId xmlns:a16="http://schemas.microsoft.com/office/drawing/2014/main" id="{2030C77E-FA2E-EAE3-81F1-633A9636A50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3670" y="2206318"/>
            <a:ext cx="682752" cy="682752"/>
          </a:xfrm>
          <a:prstGeom prst="rect">
            <a:avLst/>
          </a:prstGeom>
        </p:spPr>
      </p:pic>
      <p:sp>
        <p:nvSpPr>
          <p:cNvPr id="16" name="Text Placeholder 28">
            <a:extLst>
              <a:ext uri="{FF2B5EF4-FFF2-40B4-BE49-F238E27FC236}">
                <a16:creationId xmlns:a16="http://schemas.microsoft.com/office/drawing/2014/main" id="{B43D4883-73EC-6B78-6544-3F3F9FFC2AE3}"/>
              </a:ext>
            </a:extLst>
          </p:cNvPr>
          <p:cNvSpPr txBox="1">
            <a:spLocks/>
          </p:cNvSpPr>
          <p:nvPr/>
        </p:nvSpPr>
        <p:spPr>
          <a:xfrm>
            <a:off x="7234535" y="2285757"/>
            <a:ext cx="641021" cy="68275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1</a:t>
            </a:r>
          </a:p>
        </p:txBody>
      </p:sp>
      <p:sp>
        <p:nvSpPr>
          <p:cNvPr id="17" name="Text Placeholder 28">
            <a:extLst>
              <a:ext uri="{FF2B5EF4-FFF2-40B4-BE49-F238E27FC236}">
                <a16:creationId xmlns:a16="http://schemas.microsoft.com/office/drawing/2014/main" id="{6137B81B-4793-DBF5-77A1-14F9E40A87BF}"/>
              </a:ext>
            </a:extLst>
          </p:cNvPr>
          <p:cNvSpPr txBox="1">
            <a:spLocks/>
          </p:cNvSpPr>
          <p:nvPr/>
        </p:nvSpPr>
        <p:spPr>
          <a:xfrm>
            <a:off x="7237637" y="3408596"/>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sp>
        <p:nvSpPr>
          <p:cNvPr id="18" name="Text Placeholder 28">
            <a:extLst>
              <a:ext uri="{FF2B5EF4-FFF2-40B4-BE49-F238E27FC236}">
                <a16:creationId xmlns:a16="http://schemas.microsoft.com/office/drawing/2014/main" id="{D6C806B7-9653-43C4-BEE6-4192E673F22B}"/>
              </a:ext>
            </a:extLst>
          </p:cNvPr>
          <p:cNvSpPr txBox="1">
            <a:spLocks/>
          </p:cNvSpPr>
          <p:nvPr/>
        </p:nvSpPr>
        <p:spPr>
          <a:xfrm>
            <a:off x="7292925" y="4607397"/>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3</a:t>
            </a:r>
          </a:p>
        </p:txBody>
      </p:sp>
      <p:sp>
        <p:nvSpPr>
          <p:cNvPr id="19" name="TextBox 18">
            <a:extLst>
              <a:ext uri="{FF2B5EF4-FFF2-40B4-BE49-F238E27FC236}">
                <a16:creationId xmlns:a16="http://schemas.microsoft.com/office/drawing/2014/main" id="{778CBEFB-6875-7315-38D5-7F64B0683967}"/>
              </a:ext>
            </a:extLst>
          </p:cNvPr>
          <p:cNvSpPr txBox="1"/>
          <p:nvPr/>
        </p:nvSpPr>
        <p:spPr>
          <a:xfrm>
            <a:off x="7957592" y="2045178"/>
            <a:ext cx="3881832" cy="923330"/>
          </a:xfrm>
          <a:prstGeom prst="rect">
            <a:avLst/>
          </a:prstGeom>
          <a:noFill/>
        </p:spPr>
        <p:txBody>
          <a:bodyPr wrap="none" rtlCol="0">
            <a:spAutoFit/>
          </a:bodyPr>
          <a:lstStyle/>
          <a:p>
            <a:pPr lvl="0">
              <a:defRPr/>
            </a:pPr>
            <a:r>
              <a:rPr lang="en-US" dirty="0">
                <a:solidFill>
                  <a:srgbClr val="D286A1"/>
                </a:solidFill>
              </a:rPr>
              <a:t>Like the Milky Way, Andromeda’s stellar</a:t>
            </a:r>
            <a:br>
              <a:rPr lang="en-US" dirty="0">
                <a:solidFill>
                  <a:srgbClr val="D286A1"/>
                </a:solidFill>
              </a:rPr>
            </a:br>
            <a:r>
              <a:rPr lang="en-US" dirty="0">
                <a:solidFill>
                  <a:srgbClr val="D286A1"/>
                </a:solidFill>
              </a:rPr>
              <a:t>halo could NOT have formed from its</a:t>
            </a:r>
            <a:br>
              <a:rPr lang="en-US" dirty="0">
                <a:solidFill>
                  <a:srgbClr val="D286A1"/>
                </a:solidFill>
              </a:rPr>
            </a:br>
            <a:r>
              <a:rPr lang="en-US" dirty="0">
                <a:solidFill>
                  <a:srgbClr val="D286A1"/>
                </a:solidFill>
              </a:rPr>
              <a:t>dwarf galaxies</a:t>
            </a:r>
          </a:p>
        </p:txBody>
      </p:sp>
      <p:pic>
        <p:nvPicPr>
          <p:cNvPr id="2" name="Picture 1">
            <a:extLst>
              <a:ext uri="{FF2B5EF4-FFF2-40B4-BE49-F238E27FC236}">
                <a16:creationId xmlns:a16="http://schemas.microsoft.com/office/drawing/2014/main" id="{6349738D-C9A3-36CB-9272-B7052C0C56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31777" y="3344224"/>
            <a:ext cx="682752" cy="682752"/>
          </a:xfrm>
          <a:prstGeom prst="rect">
            <a:avLst/>
          </a:prstGeom>
        </p:spPr>
      </p:pic>
      <p:sp>
        <p:nvSpPr>
          <p:cNvPr id="6" name="TextBox 5">
            <a:extLst>
              <a:ext uri="{FF2B5EF4-FFF2-40B4-BE49-F238E27FC236}">
                <a16:creationId xmlns:a16="http://schemas.microsoft.com/office/drawing/2014/main" id="{90E2881C-CC0F-A5EB-B59D-F36C29CA91A1}"/>
              </a:ext>
            </a:extLst>
          </p:cNvPr>
          <p:cNvSpPr txBox="1"/>
          <p:nvPr/>
        </p:nvSpPr>
        <p:spPr>
          <a:xfrm>
            <a:off x="4144654" y="3932471"/>
            <a:ext cx="6130412"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sp>
        <p:nvSpPr>
          <p:cNvPr id="11" name="TextBox 10">
            <a:extLst>
              <a:ext uri="{FF2B5EF4-FFF2-40B4-BE49-F238E27FC236}">
                <a16:creationId xmlns:a16="http://schemas.microsoft.com/office/drawing/2014/main" id="{F54B462D-4AE8-0DB8-F349-CD0A40EEA169}"/>
              </a:ext>
            </a:extLst>
          </p:cNvPr>
          <p:cNvSpPr txBox="1"/>
          <p:nvPr/>
        </p:nvSpPr>
        <p:spPr>
          <a:xfrm>
            <a:off x="5938683" y="3420978"/>
            <a:ext cx="3308083" cy="5909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sp>
        <p:nvSpPr>
          <p:cNvPr id="14" name="TextBox 13">
            <a:extLst>
              <a:ext uri="{FF2B5EF4-FFF2-40B4-BE49-F238E27FC236}">
                <a16:creationId xmlns:a16="http://schemas.microsoft.com/office/drawing/2014/main" id="{44F1604B-918D-4AFF-C32B-7C634C116727}"/>
              </a:ext>
            </a:extLst>
          </p:cNvPr>
          <p:cNvSpPr txBox="1"/>
          <p:nvPr/>
        </p:nvSpPr>
        <p:spPr>
          <a:xfrm>
            <a:off x="7992493" y="3208868"/>
            <a:ext cx="35639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t>Andromeda’s stellar halo was better</a:t>
            </a:r>
            <a:b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t>at forming stars than the Milky Way </a:t>
            </a:r>
            <a:b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t>halo (from big mergers?)</a:t>
            </a:r>
          </a:p>
        </p:txBody>
      </p:sp>
    </p:spTree>
    <p:extLst>
      <p:ext uri="{BB962C8B-B14F-4D97-AF65-F5344CB8AC3E}">
        <p14:creationId xmlns:p14="http://schemas.microsoft.com/office/powerpoint/2010/main" val="2854751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FA368-0A0E-508D-D699-6CE66FD343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B881A5-6D01-89AF-B3B0-CAB2094F6549}"/>
              </a:ext>
            </a:extLst>
          </p:cNvPr>
          <p:cNvSpPr>
            <a:spLocks noGrp="1"/>
          </p:cNvSpPr>
          <p:nvPr>
            <p:ph type="title"/>
          </p:nvPr>
        </p:nvSpPr>
        <p:spPr>
          <a:xfrm>
            <a:off x="568960" y="558526"/>
            <a:ext cx="8961120" cy="731520"/>
          </a:xfrm>
        </p:spPr>
        <p:txBody>
          <a:bodyPr>
            <a:normAutofit fontScale="90000"/>
          </a:bodyPr>
          <a:lstStyle/>
          <a:p>
            <a:r>
              <a:rPr lang="en-US" dirty="0"/>
              <a:t>The history of Andromeda’s formation from chemical abundances</a:t>
            </a:r>
          </a:p>
        </p:txBody>
      </p:sp>
      <p:sp>
        <p:nvSpPr>
          <p:cNvPr id="4" name="Slide Number Placeholder 3">
            <a:extLst>
              <a:ext uri="{FF2B5EF4-FFF2-40B4-BE49-F238E27FC236}">
                <a16:creationId xmlns:a16="http://schemas.microsoft.com/office/drawing/2014/main" id="{6CED3260-A4DD-0E7E-6929-AFF229199E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E953D-3282-1E4C-8C54-CEE05A75726F}" type="slidenum">
              <a:rPr kumimoji="0" lang="en-US" sz="1200" b="0" i="0" u="none" strike="noStrike" kern="1200" cap="none" spc="0" normalizeH="0" baseline="0" noProof="0" smtClean="0">
                <a:ln>
                  <a:noFill/>
                </a:ln>
                <a:solidFill>
                  <a:srgbClr val="1A0E3B"/>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1A0E3B"/>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B69E7FC7-4711-4301-3F3B-A3349F0A3ADB}"/>
              </a:ext>
            </a:extLst>
          </p:cNvPr>
          <p:cNvSpPr txBox="1"/>
          <p:nvPr/>
        </p:nvSpPr>
        <p:spPr>
          <a:xfrm>
            <a:off x="1786754" y="6394447"/>
            <a:ext cx="61351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E3B"/>
                </a:solidFill>
                <a:effectLst/>
                <a:uLnTx/>
                <a:uFillTx/>
                <a:latin typeface="Tw Cen MT" panose="020B0602020104020603"/>
                <a:ea typeface="+mn-ea"/>
                <a:cs typeface="+mn-cs"/>
              </a:rPr>
              <a:t>Adapted from Escala et al. 2020, 902, 51</a:t>
            </a:r>
          </a:p>
        </p:txBody>
      </p:sp>
      <p:pic>
        <p:nvPicPr>
          <p:cNvPr id="9" name="Picture 8">
            <a:extLst>
              <a:ext uri="{FF2B5EF4-FFF2-40B4-BE49-F238E27FC236}">
                <a16:creationId xmlns:a16="http://schemas.microsoft.com/office/drawing/2014/main" id="{2818546B-0169-A322-9A26-693CCFB2044D}"/>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68960" y="2233392"/>
            <a:ext cx="6135128" cy="3816784"/>
          </a:xfrm>
          <a:prstGeom prst="rect">
            <a:avLst/>
          </a:prstGeom>
        </p:spPr>
      </p:pic>
      <p:sp>
        <p:nvSpPr>
          <p:cNvPr id="10" name="TextBox 9">
            <a:extLst>
              <a:ext uri="{FF2B5EF4-FFF2-40B4-BE49-F238E27FC236}">
                <a16:creationId xmlns:a16="http://schemas.microsoft.com/office/drawing/2014/main" id="{8BA0DF88-1DC5-1EC1-9C5D-469A77068735}"/>
              </a:ext>
            </a:extLst>
          </p:cNvPr>
          <p:cNvSpPr txBox="1"/>
          <p:nvPr/>
        </p:nvSpPr>
        <p:spPr>
          <a:xfrm>
            <a:off x="2076620" y="5680844"/>
            <a:ext cx="413606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Metallicity (Heavy Element Content &gt; He)</a:t>
            </a:r>
          </a:p>
        </p:txBody>
      </p:sp>
      <p:sp>
        <p:nvSpPr>
          <p:cNvPr id="12" name="TextBox 11">
            <a:extLst>
              <a:ext uri="{FF2B5EF4-FFF2-40B4-BE49-F238E27FC236}">
                <a16:creationId xmlns:a16="http://schemas.microsoft.com/office/drawing/2014/main" id="{8665F1DF-D291-553D-2AE8-C946ACC208D9}"/>
              </a:ext>
            </a:extLst>
          </p:cNvPr>
          <p:cNvSpPr txBox="1"/>
          <p:nvPr/>
        </p:nvSpPr>
        <p:spPr>
          <a:xfrm rot="16200000">
            <a:off x="-391954" y="3298263"/>
            <a:ext cx="2412392"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”Alpha” elements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formed in the explosions</a:t>
            </a:r>
            <a:b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1A0E3B"/>
                </a:solidFill>
                <a:effectLst/>
                <a:uLnTx/>
                <a:uFillTx/>
                <a:latin typeface="Tw Cen MT" panose="020B0602020104020603"/>
                <a:ea typeface="+mn-ea"/>
                <a:cs typeface="+mn-cs"/>
              </a:rPr>
              <a:t>of massive stars</a:t>
            </a:r>
          </a:p>
        </p:txBody>
      </p:sp>
      <p:pic>
        <p:nvPicPr>
          <p:cNvPr id="13" name="Picture 12">
            <a:extLst>
              <a:ext uri="{FF2B5EF4-FFF2-40B4-BE49-F238E27FC236}">
                <a16:creationId xmlns:a16="http://schemas.microsoft.com/office/drawing/2014/main" id="{E63CA539-61F3-59FA-2EAE-D9F982D7DD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3670" y="2206318"/>
            <a:ext cx="682752" cy="682752"/>
          </a:xfrm>
          <a:prstGeom prst="rect">
            <a:avLst/>
          </a:prstGeom>
        </p:spPr>
      </p:pic>
      <p:sp>
        <p:nvSpPr>
          <p:cNvPr id="16" name="Text Placeholder 28">
            <a:extLst>
              <a:ext uri="{FF2B5EF4-FFF2-40B4-BE49-F238E27FC236}">
                <a16:creationId xmlns:a16="http://schemas.microsoft.com/office/drawing/2014/main" id="{14CC9054-EA02-26C8-9C35-B8D4698F6C8B}"/>
              </a:ext>
            </a:extLst>
          </p:cNvPr>
          <p:cNvSpPr txBox="1">
            <a:spLocks/>
          </p:cNvSpPr>
          <p:nvPr/>
        </p:nvSpPr>
        <p:spPr>
          <a:xfrm>
            <a:off x="7234535" y="2285757"/>
            <a:ext cx="641021" cy="68275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1</a:t>
            </a:r>
          </a:p>
        </p:txBody>
      </p:sp>
      <p:sp>
        <p:nvSpPr>
          <p:cNvPr id="17" name="Text Placeholder 28">
            <a:extLst>
              <a:ext uri="{FF2B5EF4-FFF2-40B4-BE49-F238E27FC236}">
                <a16:creationId xmlns:a16="http://schemas.microsoft.com/office/drawing/2014/main" id="{FEF9D76F-07E0-2943-289B-873067C4167E}"/>
              </a:ext>
            </a:extLst>
          </p:cNvPr>
          <p:cNvSpPr txBox="1">
            <a:spLocks/>
          </p:cNvSpPr>
          <p:nvPr/>
        </p:nvSpPr>
        <p:spPr>
          <a:xfrm>
            <a:off x="7237637" y="3408596"/>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sp>
        <p:nvSpPr>
          <p:cNvPr id="18" name="Text Placeholder 28">
            <a:extLst>
              <a:ext uri="{FF2B5EF4-FFF2-40B4-BE49-F238E27FC236}">
                <a16:creationId xmlns:a16="http://schemas.microsoft.com/office/drawing/2014/main" id="{8CD380E4-DD8E-E32B-C18C-2565A57E2540}"/>
              </a:ext>
            </a:extLst>
          </p:cNvPr>
          <p:cNvSpPr txBox="1">
            <a:spLocks/>
          </p:cNvSpPr>
          <p:nvPr/>
        </p:nvSpPr>
        <p:spPr>
          <a:xfrm>
            <a:off x="7292925" y="4607397"/>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3</a:t>
            </a:r>
          </a:p>
        </p:txBody>
      </p:sp>
      <p:sp>
        <p:nvSpPr>
          <p:cNvPr id="19" name="TextBox 18">
            <a:extLst>
              <a:ext uri="{FF2B5EF4-FFF2-40B4-BE49-F238E27FC236}">
                <a16:creationId xmlns:a16="http://schemas.microsoft.com/office/drawing/2014/main" id="{DD1778AE-B0CF-4386-21F2-0CF302DF722A}"/>
              </a:ext>
            </a:extLst>
          </p:cNvPr>
          <p:cNvSpPr txBox="1"/>
          <p:nvPr/>
        </p:nvSpPr>
        <p:spPr>
          <a:xfrm>
            <a:off x="7957592" y="2045178"/>
            <a:ext cx="3881832" cy="923330"/>
          </a:xfrm>
          <a:prstGeom prst="rect">
            <a:avLst/>
          </a:prstGeom>
          <a:noFill/>
        </p:spPr>
        <p:txBody>
          <a:bodyPr wrap="none" rtlCol="0">
            <a:spAutoFit/>
          </a:bodyPr>
          <a:lstStyle/>
          <a:p>
            <a:pPr lvl="0">
              <a:defRPr/>
            </a:pPr>
            <a:r>
              <a:rPr lang="en-US" dirty="0">
                <a:solidFill>
                  <a:srgbClr val="D286A1"/>
                </a:solidFill>
              </a:rPr>
              <a:t>Like the Milky Way, Andromeda’s stellar</a:t>
            </a:r>
            <a:br>
              <a:rPr lang="en-US" dirty="0">
                <a:solidFill>
                  <a:srgbClr val="D286A1"/>
                </a:solidFill>
              </a:rPr>
            </a:br>
            <a:r>
              <a:rPr lang="en-US" dirty="0">
                <a:solidFill>
                  <a:srgbClr val="D286A1"/>
                </a:solidFill>
              </a:rPr>
              <a:t>halo could NOT have formed from its</a:t>
            </a:r>
            <a:br>
              <a:rPr lang="en-US" dirty="0">
                <a:solidFill>
                  <a:srgbClr val="D286A1"/>
                </a:solidFill>
              </a:rPr>
            </a:br>
            <a:r>
              <a:rPr lang="en-US" dirty="0">
                <a:solidFill>
                  <a:srgbClr val="D286A1"/>
                </a:solidFill>
              </a:rPr>
              <a:t>dwarf galaxies</a:t>
            </a:r>
          </a:p>
        </p:txBody>
      </p:sp>
      <p:pic>
        <p:nvPicPr>
          <p:cNvPr id="2" name="Picture 1">
            <a:extLst>
              <a:ext uri="{FF2B5EF4-FFF2-40B4-BE49-F238E27FC236}">
                <a16:creationId xmlns:a16="http://schemas.microsoft.com/office/drawing/2014/main" id="{699AD932-9055-D752-9C1C-B7964A87E9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31777" y="3344224"/>
            <a:ext cx="682752" cy="682752"/>
          </a:xfrm>
          <a:prstGeom prst="rect">
            <a:avLst/>
          </a:prstGeom>
        </p:spPr>
      </p:pic>
      <p:sp>
        <p:nvSpPr>
          <p:cNvPr id="6" name="TextBox 5">
            <a:extLst>
              <a:ext uri="{FF2B5EF4-FFF2-40B4-BE49-F238E27FC236}">
                <a16:creationId xmlns:a16="http://schemas.microsoft.com/office/drawing/2014/main" id="{B71EC31D-5AE8-F040-084C-BAF05930C486}"/>
              </a:ext>
            </a:extLst>
          </p:cNvPr>
          <p:cNvSpPr txBox="1"/>
          <p:nvPr/>
        </p:nvSpPr>
        <p:spPr>
          <a:xfrm>
            <a:off x="4144654" y="3932471"/>
            <a:ext cx="6130412"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sp>
        <p:nvSpPr>
          <p:cNvPr id="11" name="TextBox 10">
            <a:extLst>
              <a:ext uri="{FF2B5EF4-FFF2-40B4-BE49-F238E27FC236}">
                <a16:creationId xmlns:a16="http://schemas.microsoft.com/office/drawing/2014/main" id="{3422E8C9-02A4-5E8E-5F09-B60D13FF43E7}"/>
              </a:ext>
            </a:extLst>
          </p:cNvPr>
          <p:cNvSpPr txBox="1"/>
          <p:nvPr/>
        </p:nvSpPr>
        <p:spPr>
          <a:xfrm>
            <a:off x="5938683" y="3420978"/>
            <a:ext cx="3308083" cy="5909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2</a:t>
            </a:r>
          </a:p>
        </p:txBody>
      </p:sp>
      <p:sp>
        <p:nvSpPr>
          <p:cNvPr id="14" name="TextBox 13">
            <a:extLst>
              <a:ext uri="{FF2B5EF4-FFF2-40B4-BE49-F238E27FC236}">
                <a16:creationId xmlns:a16="http://schemas.microsoft.com/office/drawing/2014/main" id="{959FD7AB-7F1F-9C44-AA7B-2DE641F9479A}"/>
              </a:ext>
            </a:extLst>
          </p:cNvPr>
          <p:cNvSpPr txBox="1"/>
          <p:nvPr/>
        </p:nvSpPr>
        <p:spPr>
          <a:xfrm>
            <a:off x="7992493" y="3208868"/>
            <a:ext cx="35639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t>Andromeda’s stellar halo was better</a:t>
            </a:r>
            <a:b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t>at forming stars than the Milky Way </a:t>
            </a:r>
            <a:b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E4A037"/>
                </a:solidFill>
                <a:effectLst/>
                <a:uLnTx/>
                <a:uFillTx/>
                <a:latin typeface="Tw Cen MT" panose="020B0602020104020603"/>
                <a:ea typeface="+mn-ea"/>
                <a:cs typeface="+mn-cs"/>
              </a:rPr>
              <a:t>halo (from big mergers?)</a:t>
            </a:r>
          </a:p>
        </p:txBody>
      </p:sp>
      <p:pic>
        <p:nvPicPr>
          <p:cNvPr id="3" name="Picture 2">
            <a:extLst>
              <a:ext uri="{FF2B5EF4-FFF2-40B4-BE49-F238E27FC236}">
                <a16:creationId xmlns:a16="http://schemas.microsoft.com/office/drawing/2014/main" id="{D068C683-5CF1-3D32-AEDF-4EE6AC5189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72060" y="4527959"/>
            <a:ext cx="682752" cy="682752"/>
          </a:xfrm>
          <a:prstGeom prst="rect">
            <a:avLst/>
          </a:prstGeom>
        </p:spPr>
      </p:pic>
      <p:sp>
        <p:nvSpPr>
          <p:cNvPr id="8" name="Text Placeholder 28">
            <a:extLst>
              <a:ext uri="{FF2B5EF4-FFF2-40B4-BE49-F238E27FC236}">
                <a16:creationId xmlns:a16="http://schemas.microsoft.com/office/drawing/2014/main" id="{B0A144D1-3341-B93F-1540-0EB477B65E2F}"/>
              </a:ext>
            </a:extLst>
          </p:cNvPr>
          <p:cNvSpPr txBox="1">
            <a:spLocks/>
          </p:cNvSpPr>
          <p:nvPr/>
        </p:nvSpPr>
        <p:spPr>
          <a:xfrm>
            <a:off x="7280861" y="4604033"/>
            <a:ext cx="641021" cy="523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0E3B"/>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0E3B"/>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0E3B"/>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w Cen MT" panose="020B0602020104020603"/>
                <a:ea typeface="+mn-ea"/>
                <a:cs typeface="+mn-cs"/>
              </a:rPr>
              <a:t>3</a:t>
            </a:r>
          </a:p>
        </p:txBody>
      </p:sp>
      <p:sp>
        <p:nvSpPr>
          <p:cNvPr id="15" name="TextBox 14">
            <a:extLst>
              <a:ext uri="{FF2B5EF4-FFF2-40B4-BE49-F238E27FC236}">
                <a16:creationId xmlns:a16="http://schemas.microsoft.com/office/drawing/2014/main" id="{421B01B2-922A-4EC3-59AA-BBDD0567E14A}"/>
              </a:ext>
            </a:extLst>
          </p:cNvPr>
          <p:cNvSpPr txBox="1"/>
          <p:nvPr/>
        </p:nvSpPr>
        <p:spPr>
          <a:xfrm>
            <a:off x="7992493" y="4378925"/>
            <a:ext cx="407816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F9A3C"/>
                </a:solidFill>
                <a:effectLst/>
                <a:uLnTx/>
                <a:uFillTx/>
                <a:latin typeface="Tw Cen MT" panose="020B0602020104020603"/>
                <a:ea typeface="+mn-ea"/>
                <a:cs typeface="+mn-cs"/>
              </a:rPr>
              <a:t>The giant stream in Andromeda was</a:t>
            </a:r>
            <a:br>
              <a:rPr kumimoji="0" lang="en-US" sz="1800" b="0" i="0" u="none" strike="noStrike" kern="1200" cap="none" spc="0" normalizeH="0" baseline="0" noProof="0" dirty="0">
                <a:ln>
                  <a:noFill/>
                </a:ln>
                <a:solidFill>
                  <a:srgbClr val="BF9A3C"/>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BF9A3C"/>
                </a:solidFill>
                <a:effectLst/>
                <a:uLnTx/>
                <a:uFillTx/>
                <a:latin typeface="Tw Cen MT" panose="020B0602020104020603"/>
                <a:ea typeface="+mn-ea"/>
                <a:cs typeface="+mn-cs"/>
              </a:rPr>
              <a:t>at least as big as the large dwarf galaxy </a:t>
            </a:r>
            <a:br>
              <a:rPr kumimoji="0" lang="en-US" sz="1800" b="0" i="0" u="none" strike="noStrike" kern="1200" cap="none" spc="0" normalizeH="0" baseline="0" noProof="0" dirty="0">
                <a:ln>
                  <a:noFill/>
                </a:ln>
                <a:solidFill>
                  <a:srgbClr val="BF9A3C"/>
                </a:solidFill>
                <a:effectLst/>
                <a:uLnTx/>
                <a:uFillTx/>
                <a:latin typeface="Tw Cen MT" panose="020B0602020104020603"/>
                <a:ea typeface="+mn-ea"/>
                <a:cs typeface="+mn-cs"/>
              </a:rPr>
            </a:br>
            <a:r>
              <a:rPr kumimoji="0" lang="en-US" sz="1800" b="0" i="0" u="none" strike="noStrike" kern="1200" cap="none" spc="0" normalizeH="0" baseline="0" noProof="0" dirty="0">
                <a:ln>
                  <a:noFill/>
                </a:ln>
                <a:solidFill>
                  <a:srgbClr val="BF9A3C"/>
                </a:solidFill>
                <a:effectLst/>
                <a:uLnTx/>
                <a:uFillTx/>
                <a:latin typeface="Tw Cen MT" panose="020B0602020104020603"/>
                <a:ea typeface="+mn-ea"/>
                <a:cs typeface="+mn-cs"/>
              </a:rPr>
              <a:t>M33, and even better at forming stars!</a:t>
            </a:r>
          </a:p>
        </p:txBody>
      </p:sp>
    </p:spTree>
    <p:extLst>
      <p:ext uri="{BB962C8B-B14F-4D97-AF65-F5344CB8AC3E}">
        <p14:creationId xmlns:p14="http://schemas.microsoft.com/office/powerpoint/2010/main" val="700948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lstStyle/>
          <a:p>
            <a:r>
              <a:rPr lang="en-US" dirty="0"/>
              <a:t>Andromeda Galaxy – Informational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57435" y="1789139"/>
            <a:ext cx="6516242" cy="3891631"/>
          </a:xfrm>
        </p:spPr>
        <p:txBody>
          <a:bodyPr>
            <a:normAutofit/>
          </a:bodyPr>
          <a:lstStyle/>
          <a:p>
            <a:r>
              <a:rPr lang="en-US" sz="2400" u="sng"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hlinkClick r:id="rId2"/>
              </a:rPr>
              <a:t>Andromeda Galaxy: Facts About Our Closest Galactic Neighbor</a:t>
            </a:r>
            <a:endParaRPr lang="en-US" sz="2400"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800" kern="0" dirty="0">
                <a:solidFill>
                  <a:schemeClr val="accent1">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Information and bibliography links about the Andromeda Galaxy.</a:t>
            </a:r>
          </a:p>
          <a:p>
            <a:endParaRPr lang="en-US" sz="1800" kern="0" dirty="0">
              <a:solidFill>
                <a:schemeClr val="accent1">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endParaRPr>
          </a:p>
          <a:p>
            <a:r>
              <a:rPr lang="en-US" sz="2400" u="sng"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hlinkClick r:id="rId3"/>
              </a:rPr>
              <a:t>Andromeda Galaxy</a:t>
            </a:r>
            <a:endParaRPr lang="en-US" sz="24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800" kern="0" dirty="0">
                <a:solidFill>
                  <a:schemeClr val="accent1">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Facts and figures about Andromeda.</a:t>
            </a:r>
            <a:br>
              <a:rPr lang="en-US" sz="1800" kern="0" dirty="0">
                <a:solidFill>
                  <a:schemeClr val="accent1">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br>
            <a:endParaRPr lang="en-US" sz="1800" kern="0" dirty="0">
              <a:solidFill>
                <a:schemeClr val="accent1">
                  <a:lumMod val="60000"/>
                  <a:lumOff val="4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ViewSpace Videos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Short informational videos related to the Andromeda Galaxy.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kern="0" dirty="0">
              <a:solidFill>
                <a:schemeClr val="accent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000" b="1"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2400" dirty="0">
              <a:solidFill>
                <a:schemeClr val="accent1">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10" name="TextBox 9">
            <a:extLst>
              <a:ext uri="{FF2B5EF4-FFF2-40B4-BE49-F238E27FC236}">
                <a16:creationId xmlns:a16="http://schemas.microsoft.com/office/drawing/2014/main" id="{4E531276-FAF9-37C3-DDD7-FC6573A8C788}"/>
              </a:ext>
            </a:extLst>
          </p:cNvPr>
          <p:cNvSpPr txBox="1"/>
          <p:nvPr/>
        </p:nvSpPr>
        <p:spPr>
          <a:xfrm>
            <a:off x="10038573" y="4891657"/>
            <a:ext cx="24920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Mattia Verga/</a:t>
            </a:r>
            <a:r>
              <a:rPr kumimoji="0" lang="en-US" sz="1200" b="0" i="0" u="none" strike="noStrike" kern="1200" cap="none" spc="0" normalizeH="0" baseline="0" noProof="0" dirty="0" err="1">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Pixabay</a:t>
            </a:r>
            <a:endPar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Greenish-white elongated nebulous disk, seen at a viewing angle not quite edge-on, with a brighter white center and dark lanes in the disk. Two small, fuzzy white spots, one round and one elongated, lie above and below the disk (two satellite galaxies), all seen against a foreground scattering of small white specks—the stars of our own Milky Way Galaxy through which we must look to see the Andromeda Galaxy beyond.  (Mattia Verga/Pixabay)">
            <a:extLst>
              <a:ext uri="{FF2B5EF4-FFF2-40B4-BE49-F238E27FC236}">
                <a16:creationId xmlns:a16="http://schemas.microsoft.com/office/drawing/2014/main" id="{B2366A05-02BB-43C4-6098-13086DE54F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76018" y="1860401"/>
            <a:ext cx="4684235" cy="2948666"/>
          </a:xfrm>
          <a:prstGeom prst="rect">
            <a:avLst/>
          </a:prstGeom>
          <a:ln w="19050">
            <a:solidFill>
              <a:srgbClr val="FFC000"/>
            </a:solidFill>
          </a:ln>
        </p:spPr>
      </p:pic>
    </p:spTree>
    <p:extLst>
      <p:ext uri="{BB962C8B-B14F-4D97-AF65-F5344CB8AC3E}">
        <p14:creationId xmlns:p14="http://schemas.microsoft.com/office/powerpoint/2010/main" val="1735713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noAutofit/>
          </a:bodyPr>
          <a:lstStyle/>
          <a:p>
            <a:r>
              <a:rPr lang="en-US" dirty="0"/>
              <a:t>Andromeda Galaxy – Imagery/Sound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5969408" cy="3891631"/>
          </a:xfrm>
        </p:spPr>
        <p:txBody>
          <a:bodyPr>
            <a:normAutofit fontScale="92500" lnSpcReduction="20000"/>
          </a:bodyPr>
          <a:lstStyle/>
          <a:p>
            <a:r>
              <a:rPr lang="en-US" sz="2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Multiwavelength Views Plus A Sonification</a:t>
            </a:r>
            <a:r>
              <a:rPr lang="en-US" sz="2600" dirty="0">
                <a:effectLst/>
                <a:latin typeface="Calibri" panose="020F0502020204030204" pitchFamily="34" charset="0"/>
                <a:cs typeface="Calibri" panose="020F0502020204030204" pitchFamily="34" charset="0"/>
              </a:rPr>
              <a:t> </a:t>
            </a: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Chandra shares new views of Andromeda, including multiwavelength imagery and a sonification.</a:t>
            </a: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6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NASA’s Hubble Traces Hidden History of Andromeda Galaxy</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r>
              <a:rPr lang="en-US" sz="21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Evidence of collisions and periods of rapid star formation.</a:t>
            </a:r>
          </a:p>
          <a:p>
            <a:endPar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r>
              <a:rPr lang="en-US" sz="2600" u="sng"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hlinkClick r:id="rId4"/>
              </a:rPr>
              <a:t>NASA:  Take a "Swift" Tour of the Andromeda Galaxy</a:t>
            </a:r>
            <a:endParaRPr lang="en-US" sz="2600"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Video tour of the Swift ultraviolet image of Andromeda.</a:t>
            </a:r>
            <a:endPar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5">
                  <a:lumMod val="60000"/>
                  <a:lumOff val="40000"/>
                </a:schemeClr>
              </a:solidFill>
            </a:endParaRPr>
          </a:p>
          <a:p>
            <a:endParaRPr lang="en-US" sz="2400" dirty="0">
              <a:solidFill>
                <a:schemeClr val="accent5">
                  <a:lumMod val="60000"/>
                  <a:lumOff val="40000"/>
                </a:schemeClr>
              </a:solidFill>
            </a:endParaRPr>
          </a:p>
          <a:p>
            <a:endParaRPr lang="en-US" sz="2800" dirty="0">
              <a:solidFill>
                <a:schemeClr val="accent5">
                  <a:lumMod val="60000"/>
                  <a:lumOff val="40000"/>
                </a:schemeClr>
              </a:solidFill>
            </a:endParaRPr>
          </a:p>
        </p:txBody>
      </p:sp>
      <p:sp>
        <p:nvSpPr>
          <p:cNvPr id="8" name="TextBox 7">
            <a:extLst>
              <a:ext uri="{FF2B5EF4-FFF2-40B4-BE49-F238E27FC236}">
                <a16:creationId xmlns:a16="http://schemas.microsoft.com/office/drawing/2014/main" id="{F2C4FF35-B38B-423F-611D-E9F26056F9EA}"/>
              </a:ext>
            </a:extLst>
          </p:cNvPr>
          <p:cNvSpPr txBox="1"/>
          <p:nvPr/>
        </p:nvSpPr>
        <p:spPr>
          <a:xfrm>
            <a:off x="9236970" y="5618037"/>
            <a:ext cx="29128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Calibri" panose="020F0502020204030204" pitchFamily="34" charset="0"/>
              </a:rPr>
              <a:t>NASA/CXO/JPL-Caltech/ESA/NSF et. al.</a:t>
            </a:r>
            <a:endPar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composite multiwavelength image of the tilted elongated disk of the nearly edge-on galaxy with a central pinkish-white blob surrounded by inner lanes of lavender and outer lanes of red, sprinkled with bluish dots and white dots, against a foreground of small dots which or stars in our Milky Way that we must look through to see the Andromeda Galaxy beyond.  (NASA/CXO/JPL-Caltech/ESA/NSF et. al.)">
            <a:extLst>
              <a:ext uri="{FF2B5EF4-FFF2-40B4-BE49-F238E27FC236}">
                <a16:creationId xmlns:a16="http://schemas.microsoft.com/office/drawing/2014/main" id="{C0231DB2-A4BC-A515-6043-F1465C73BE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70044" y="1737360"/>
            <a:ext cx="4382065" cy="3840524"/>
          </a:xfrm>
          <a:prstGeom prst="rect">
            <a:avLst/>
          </a:prstGeom>
          <a:ln w="19050">
            <a:solidFill>
              <a:srgbClr val="FFC000"/>
            </a:solidFill>
          </a:ln>
        </p:spPr>
      </p:pic>
    </p:spTree>
    <p:extLst>
      <p:ext uri="{BB962C8B-B14F-4D97-AF65-F5344CB8AC3E}">
        <p14:creationId xmlns:p14="http://schemas.microsoft.com/office/powerpoint/2010/main" val="3794056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normAutofit/>
          </a:bodyPr>
          <a:lstStyle/>
          <a:p>
            <a:r>
              <a:rPr lang="en-US" dirty="0"/>
              <a:t>Andromeda - Articles </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3"/>
            <a:ext cx="6165877" cy="3821784"/>
          </a:xfrm>
        </p:spPr>
        <p:txBody>
          <a:bodyPr>
            <a:normAutofit/>
          </a:bodyPr>
          <a:lstStyle/>
          <a:p>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Andromeda Galaxy – Black Hole Candidates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Chandra identifies black hole candidates in th</a:t>
            </a:r>
            <a:r>
              <a:rPr lang="en-US" sz="18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 disk.</a:t>
            </a:r>
          </a:p>
          <a:p>
            <a:endParaRPr lang="en-US" sz="20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NASA’s Hubble Provides Bird’s-Eye View of Andromeda Galaxy’s Ecosystem</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r>
              <a:rPr lang="en-US" sz="18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Andromeda’s unusual swarm of satellites.</a:t>
            </a:r>
          </a:p>
          <a:p>
            <a:endParaRPr lang="en-US" sz="20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chemeClr val="accent5">
                  <a:lumMod val="60000"/>
                  <a:lumOff val="40000"/>
                </a:schemeClr>
              </a:solidFill>
            </a:endParaRPr>
          </a:p>
        </p:txBody>
      </p:sp>
      <p:sp>
        <p:nvSpPr>
          <p:cNvPr id="7" name="TextBox 6">
            <a:extLst>
              <a:ext uri="{FF2B5EF4-FFF2-40B4-BE49-F238E27FC236}">
                <a16:creationId xmlns:a16="http://schemas.microsoft.com/office/drawing/2014/main" id="{E856EE2A-3255-B346-7D6F-4B0ECC38791D}"/>
              </a:ext>
            </a:extLst>
          </p:cNvPr>
          <p:cNvSpPr txBox="1"/>
          <p:nvPr/>
        </p:nvSpPr>
        <p:spPr>
          <a:xfrm>
            <a:off x="11258487" y="5151216"/>
            <a:ext cx="8065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mn-ea"/>
                <a:cs typeface="Times New Roman" panose="02020603050405020304" pitchFamily="18" charset="0"/>
              </a:rPr>
              <a:t> </a:t>
            </a:r>
            <a:r>
              <a:rPr kumimoji="0" lang="en-US" sz="1200" b="0" i="1"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mn-ea"/>
                <a:cs typeface="Times New Roman" panose="02020603050405020304" pitchFamily="18" charset="0"/>
              </a:rPr>
              <a:t>NASA</a:t>
            </a:r>
            <a:endPar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n image of the elongated disk of the Andromeda Galaxy seen nearly edge-on: a bright, diffuse, pale orange central glow is surrounded by thin brown lanes of dust in a lavender glow, with a sprinkle of pink dots around the disk, and a blue glow beyond the disk.  A fuzzy white blob sits just above the disk, which is one of Andromeda’s satellite galaxies, and the image is set against a foreground sprinkle of brighter and fainter dots, which are the stars of our own Milky Way Galaxy through which we must look to see the Andromeda Galaxy beyond.  (NASA)">
            <a:extLst>
              <a:ext uri="{FF2B5EF4-FFF2-40B4-BE49-F238E27FC236}">
                <a16:creationId xmlns:a16="http://schemas.microsoft.com/office/drawing/2014/main" id="{1E0D9321-F377-0714-C9B3-E5ACB430EF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1557" y="1833362"/>
            <a:ext cx="5134763" cy="3212476"/>
          </a:xfrm>
          <a:prstGeom prst="rect">
            <a:avLst/>
          </a:prstGeom>
          <a:ln w="19050">
            <a:solidFill>
              <a:srgbClr val="FFC000"/>
            </a:solidFill>
          </a:ln>
        </p:spPr>
      </p:pic>
    </p:spTree>
    <p:extLst>
      <p:ext uri="{BB962C8B-B14F-4D97-AF65-F5344CB8AC3E}">
        <p14:creationId xmlns:p14="http://schemas.microsoft.com/office/powerpoint/2010/main" val="3868939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Text Placeholder 3">
            <a:extLst>
              <a:ext uri="{FF2B5EF4-FFF2-40B4-BE49-F238E27FC236}">
                <a16:creationId xmlns:a16="http://schemas.microsoft.com/office/drawing/2014/main" id="{CB9E1E4B-3A0C-16D9-4087-AD5BC29648A2}"/>
              </a:ext>
            </a:extLst>
          </p:cNvPr>
          <p:cNvSpPr>
            <a:spLocks noGrp="1"/>
          </p:cNvSpPr>
          <p:nvPr>
            <p:ph type="body" idx="1"/>
          </p:nvPr>
        </p:nvSpPr>
        <p:spPr/>
        <p:txBody>
          <a:bodyPr/>
          <a:lstStyle/>
          <a:p>
            <a:r>
              <a:rPr lang="en-US" dirty="0"/>
              <a:t>Will Andromeda and the Milky Way Collide?</a:t>
            </a: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a:xfrm>
            <a:off x="445680" y="1821932"/>
            <a:ext cx="6378030" cy="3891631"/>
          </a:xfrm>
        </p:spPr>
        <p:txBody>
          <a:bodyPr>
            <a:normAutofit fontScale="92500" lnSpcReduction="10000"/>
          </a:bodyPr>
          <a:lstStyle/>
          <a:p>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Interacting Galaxies:  Future of the Milky Way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An interactive slider set on the approach and possible merger of Andromeda and the Milky Way</a:t>
            </a:r>
            <a:r>
              <a:rPr lang="en-US" sz="18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u="sng" kern="18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Crash of the Titans: Milky Way and Andromeda Collision (Frame Sets)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Video of a simulated collision and merger of the two galaxies.</a:t>
            </a:r>
          </a:p>
          <a:p>
            <a:endParaRPr lang="en-US" sz="24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400" u="sng"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hlinkClick r:id="rId4"/>
              </a:rPr>
              <a:t>100,000 Computer Simulations Reveal Milky Way's Fate</a:t>
            </a:r>
            <a:endParaRPr lang="en-US" sz="2400"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900"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Video about the uncertainties of a collision</a:t>
            </a:r>
            <a:r>
              <a:rPr lang="en-US" sz="19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2800" dirty="0">
              <a:effectLst/>
              <a:latin typeface="Times New Roman" panose="02020603050405020304" pitchFamily="18" charset="0"/>
              <a:ea typeface="Times New Roman" panose="02020603050405020304" pitchFamily="18" charset="0"/>
            </a:endParaRPr>
          </a:p>
          <a:p>
            <a:endParaRPr lang="en-US" sz="24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32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chemeClr val="accent5">
                  <a:lumMod val="60000"/>
                  <a:lumOff val="40000"/>
                </a:schemeClr>
              </a:solidFill>
            </a:endParaRPr>
          </a:p>
          <a:p>
            <a:endParaRPr lang="en-US" sz="2800" dirty="0">
              <a:solidFill>
                <a:schemeClr val="accent5">
                  <a:lumMod val="60000"/>
                  <a:lumOff val="40000"/>
                </a:schemeClr>
              </a:solidFill>
            </a:endParaRPr>
          </a:p>
          <a:p>
            <a:endParaRPr lang="en-US" sz="2800" dirty="0">
              <a:solidFill>
                <a:schemeClr val="accent5">
                  <a:lumMod val="60000"/>
                  <a:lumOff val="40000"/>
                </a:schemeClr>
              </a:solidFill>
            </a:endParaRPr>
          </a:p>
          <a:p>
            <a:endParaRPr lang="en-US" sz="2800" dirty="0">
              <a:solidFill>
                <a:schemeClr val="accent5">
                  <a:lumMod val="60000"/>
                  <a:lumOff val="40000"/>
                </a:schemeClr>
              </a:solidFill>
            </a:endParaRPr>
          </a:p>
          <a:p>
            <a:endParaRPr lang="en-US" sz="2800" dirty="0">
              <a:solidFill>
                <a:srgbClr val="1A50F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E92853C-DD6B-9487-CEF2-F7B0DBAA07AE}"/>
              </a:ext>
            </a:extLst>
          </p:cNvPr>
          <p:cNvSpPr txBox="1"/>
          <p:nvPr/>
        </p:nvSpPr>
        <p:spPr>
          <a:xfrm>
            <a:off x="10693400" y="4610544"/>
            <a:ext cx="10454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NASA/ESA </a:t>
            </a:r>
            <a:r>
              <a:rPr kumimoji="0" lang="en-US" sz="1000" b="0" i="0" u="none" strike="noStrike" kern="1200" cap="none" spc="0" normalizeH="0" baseline="0" noProof="0" dirty="0" err="1">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et.al</a:t>
            </a:r>
            <a:r>
              <a:rPr kumimoji="0" lang="en-US" sz="10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000" b="0" i="0" u="none" strike="noStrike" kern="1200" cap="none" spc="0" normalizeH="0" baseline="0" noProof="0" dirty="0">
                <a:ln>
                  <a:noFill/>
                </a:ln>
                <a:solidFill>
                  <a:srgbClr val="1A0E3B"/>
                </a:solidFill>
                <a:effectLst/>
                <a:uLnTx/>
                <a:uFillTx/>
                <a:latin typeface="Tw Cen MT" panose="020B0602020104020603"/>
                <a:ea typeface="+mn-ea"/>
                <a:cs typeface="+mn-cs"/>
              </a:rPr>
              <a:t> </a:t>
            </a:r>
            <a:endParaRPr kumimoji="0" lang="en-US" sz="1000" b="0" i="0" u="none" strike="noStrike" kern="1200" cap="none" spc="0" normalizeH="0" baseline="0" noProof="0" dirty="0">
              <a:ln>
                <a:noFill/>
              </a:ln>
              <a:solidFill>
                <a:srgbClr val="5B9B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Two colorful swirls of blue-white, reddish-brown and red tangled across the night sky of a hypothetical planet in the Milky Way Galaxy, as it and the Andromeda Galaxy gravitationally distort each other as they interact.  (NASA/ESA et. al.)">
            <a:extLst>
              <a:ext uri="{FF2B5EF4-FFF2-40B4-BE49-F238E27FC236}">
                <a16:creationId xmlns:a16="http://schemas.microsoft.com/office/drawing/2014/main" id="{D51F71B0-BE37-A2F4-D062-A50CD78EC5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41110" y="1821932"/>
            <a:ext cx="5005780" cy="2719913"/>
          </a:xfrm>
          <a:prstGeom prst="rect">
            <a:avLst/>
          </a:prstGeom>
          <a:ln w="19050">
            <a:solidFill>
              <a:srgbClr val="FFC000"/>
            </a:solidFill>
          </a:ln>
        </p:spPr>
      </p:pic>
    </p:spTree>
    <p:extLst>
      <p:ext uri="{BB962C8B-B14F-4D97-AF65-F5344CB8AC3E}">
        <p14:creationId xmlns:p14="http://schemas.microsoft.com/office/powerpoint/2010/main" val="2069848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A353E-0B7C-AC1D-234E-2E671AEC8E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7A93-5F51-6D4C-9C0B-941BF48061CC}"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DE92A56F-0AFB-E9C2-E6B1-8A970060ECDA}"/>
              </a:ext>
            </a:extLst>
          </p:cNvPr>
          <p:cNvSpPr>
            <a:spLocks noGrp="1"/>
          </p:cNvSpPr>
          <p:nvPr>
            <p:ph type="title"/>
          </p:nvPr>
        </p:nvSpPr>
        <p:spPr/>
        <p:txBody>
          <a:bodyPr>
            <a:normAutofit/>
          </a:bodyPr>
          <a:lstStyle/>
          <a:p>
            <a:r>
              <a:rPr lang="en-US" sz="3600" dirty="0"/>
              <a:t>ADDITIONAL RESOURCES</a:t>
            </a:r>
          </a:p>
        </p:txBody>
      </p:sp>
      <p:sp>
        <p:nvSpPr>
          <p:cNvPr id="6" name="Text Placeholder 5">
            <a:extLst>
              <a:ext uri="{FF2B5EF4-FFF2-40B4-BE49-F238E27FC236}">
                <a16:creationId xmlns:a16="http://schemas.microsoft.com/office/drawing/2014/main" id="{C001A123-1FE1-C19D-F761-5AD0DB1116B1}"/>
              </a:ext>
            </a:extLst>
          </p:cNvPr>
          <p:cNvSpPr>
            <a:spLocks noGrp="1"/>
          </p:cNvSpPr>
          <p:nvPr>
            <p:ph type="body" sz="quarter" idx="24"/>
          </p:nvPr>
        </p:nvSpPr>
        <p:spPr/>
        <p:txBody>
          <a:bodyPr>
            <a:normAutofit/>
          </a:bodyPr>
          <a:lstStyle/>
          <a:p>
            <a:r>
              <a:rPr lang="en-US" sz="2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August 7 Science Briefing Page</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chemeClr val="accent5">
                    <a:lumMod val="60000"/>
                    <a:lumOff val="40000"/>
                  </a:schemeClr>
                </a:solidFill>
              </a:rPr>
              <a:t>Find additional resources here.</a:t>
            </a:r>
          </a:p>
        </p:txBody>
      </p:sp>
      <p:sp>
        <p:nvSpPr>
          <p:cNvPr id="3" name="TextBox 2">
            <a:extLst>
              <a:ext uri="{FF2B5EF4-FFF2-40B4-BE49-F238E27FC236}">
                <a16:creationId xmlns:a16="http://schemas.microsoft.com/office/drawing/2014/main" id="{AD7ABB4A-AAC5-378D-E986-CF5BAFFB81EB}"/>
              </a:ext>
            </a:extLst>
          </p:cNvPr>
          <p:cNvSpPr txBox="1"/>
          <p:nvPr/>
        </p:nvSpPr>
        <p:spPr>
          <a:xfrm>
            <a:off x="605827" y="5498119"/>
            <a:ext cx="389844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Tw Cen MT" panose="020B0602020104020603"/>
                <a:ea typeface="+mn-ea"/>
                <a:cs typeface="+mn-cs"/>
              </a:rPr>
              <a:t>ESA/NASA/JPL-Caltech/GBT/WSRT/IRAM/C. Clark (</a:t>
            </a:r>
            <a:r>
              <a:rPr kumimoji="0" lang="en-US" sz="1200" b="0" i="0" u="none" strike="noStrike" kern="1200" cap="none" spc="0" normalizeH="0" baseline="0" noProof="0" dirty="0" err="1">
                <a:ln>
                  <a:noFill/>
                </a:ln>
                <a:solidFill>
                  <a:srgbClr val="4472C4">
                    <a:lumMod val="60000"/>
                    <a:lumOff val="40000"/>
                  </a:srgbClr>
                </a:solidFill>
                <a:effectLst/>
                <a:uLnTx/>
                <a:uFillTx/>
                <a:latin typeface="Tw Cen MT" panose="020B0602020104020603"/>
                <a:ea typeface="+mn-ea"/>
                <a:cs typeface="+mn-cs"/>
              </a:rPr>
              <a:t>STScI</a:t>
            </a:r>
            <a:r>
              <a:rPr kumimoji="0" lang="en-US" sz="1200" b="0" i="0" u="none" strike="noStrike" kern="1200" cap="none" spc="0" normalizeH="0" baseline="0" noProof="0" dirty="0">
                <a:ln>
                  <a:noFill/>
                </a:ln>
                <a:solidFill>
                  <a:srgbClr val="4472C4">
                    <a:lumMod val="60000"/>
                    <a:lumOff val="40000"/>
                  </a:srgbClr>
                </a:solidFill>
                <a:effectLst/>
                <a:uLnTx/>
                <a:uFillTx/>
                <a:latin typeface="Tw Cen MT" panose="020B0602020104020603"/>
                <a:ea typeface="+mn-ea"/>
                <a:cs typeface="+mn-cs"/>
              </a:rPr>
              <a:t>)</a:t>
            </a:r>
            <a:endParaRPr kumimoji="0" lang="en-US" sz="1200" b="0" i="0" u="none" strike="noStrike" kern="1200" cap="none" spc="0" normalizeH="0" baseline="0" noProof="0" dirty="0">
              <a:ln>
                <a:noFill/>
              </a:ln>
              <a:solidFill>
                <a:srgbClr val="4472C4">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5B9BD5">
                  <a:lumMod val="60000"/>
                  <a:lumOff val="40000"/>
                </a:srgbClr>
              </a:solidFill>
              <a:effectLst/>
              <a:uLnTx/>
              <a:uFillTx/>
              <a:latin typeface="Tw Cen MT" panose="020B0602020104020603"/>
              <a:ea typeface="+mn-ea"/>
              <a:cs typeface="+mn-cs"/>
            </a:endParaRPr>
          </a:p>
        </p:txBody>
      </p:sp>
      <p:pic>
        <p:nvPicPr>
          <p:cNvPr id="9" name="Picture 8" descr="Andromeda galaxy as imaged by the Herschel space telescope, and combined with data from the Planck observatory, the Infrared Astronomy Satellite and the Cosmic Background Explorer Satellite. red spirals in the outer regions indicate hydrogen gas; yellowish-green spirals in the middle indicate cold dust; and warmer dust spirals in the center are shown in blue. ">
            <a:extLst>
              <a:ext uri="{FF2B5EF4-FFF2-40B4-BE49-F238E27FC236}">
                <a16:creationId xmlns:a16="http://schemas.microsoft.com/office/drawing/2014/main" id="{E75BD800-629B-C77C-8988-0CE7C787C6FA}"/>
              </a:ext>
            </a:extLst>
          </p:cNvPr>
          <p:cNvPicPr>
            <a:picLocks noChangeAspect="1"/>
          </p:cNvPicPr>
          <p:nvPr/>
        </p:nvPicPr>
        <p:blipFill>
          <a:blip r:embed="rId3"/>
          <a:stretch>
            <a:fillRect/>
          </a:stretch>
        </p:blipFill>
        <p:spPr>
          <a:xfrm>
            <a:off x="4504267" y="2639606"/>
            <a:ext cx="7242053" cy="3073957"/>
          </a:xfrm>
          <a:prstGeom prst="rect">
            <a:avLst/>
          </a:prstGeom>
          <a:ln w="19050">
            <a:solidFill>
              <a:srgbClr val="FFC000"/>
            </a:solidFill>
          </a:ln>
        </p:spPr>
      </p:pic>
    </p:spTree>
    <p:extLst>
      <p:ext uri="{BB962C8B-B14F-4D97-AF65-F5344CB8AC3E}">
        <p14:creationId xmlns:p14="http://schemas.microsoft.com/office/powerpoint/2010/main" val="187962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646B-4ABD-3907-926D-5EC1BC639F37}"/>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64CFBAFA-961C-F56B-426B-1B897DCD44C7}"/>
              </a:ext>
            </a:extLst>
          </p:cNvPr>
          <p:cNvSpPr>
            <a:spLocks noGrp="1"/>
          </p:cNvSpPr>
          <p:nvPr>
            <p:ph idx="1"/>
          </p:nvPr>
        </p:nvSpPr>
        <p:spPr/>
        <p:txBody>
          <a:bodyPr/>
          <a:lstStyle/>
          <a:p>
            <a:endParaRPr lang="en-US" dirty="0"/>
          </a:p>
        </p:txBody>
      </p:sp>
      <p:pic>
        <p:nvPicPr>
          <p:cNvPr id="18" name="Picture 17" descr="A light in the sky&#10;&#10;Description automatically generated">
            <a:extLst>
              <a:ext uri="{FF2B5EF4-FFF2-40B4-BE49-F238E27FC236}">
                <a16:creationId xmlns:a16="http://schemas.microsoft.com/office/drawing/2014/main" id="{512D58DC-3949-869C-A42C-A33D187CCCF1}"/>
              </a:ext>
            </a:extLst>
          </p:cNvPr>
          <p:cNvPicPr>
            <a:picLocks noChangeAspect="1"/>
          </p:cNvPicPr>
          <p:nvPr/>
        </p:nvPicPr>
        <p:blipFill>
          <a:blip r:embed="rId2"/>
          <a:stretch>
            <a:fillRect/>
          </a:stretch>
        </p:blipFill>
        <p:spPr>
          <a:xfrm>
            <a:off x="-393700" y="843198"/>
            <a:ext cx="12065000" cy="3010956"/>
          </a:xfrm>
          <a:prstGeom prst="rect">
            <a:avLst/>
          </a:prstGeom>
        </p:spPr>
      </p:pic>
      <p:sp>
        <p:nvSpPr>
          <p:cNvPr id="19" name="Text Placeholder 7">
            <a:extLst>
              <a:ext uri="{FF2B5EF4-FFF2-40B4-BE49-F238E27FC236}">
                <a16:creationId xmlns:a16="http://schemas.microsoft.com/office/drawing/2014/main" id="{449F44A1-7E18-D9D7-4065-7B7043285FFD}"/>
              </a:ext>
            </a:extLst>
          </p:cNvPr>
          <p:cNvSpPr txBox="1">
            <a:spLocks/>
          </p:cNvSpPr>
          <p:nvPr/>
        </p:nvSpPr>
        <p:spPr>
          <a:xfrm>
            <a:off x="8700247" y="2890250"/>
            <a:ext cx="3364753" cy="7315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Milky Way star map (ESA/Gaia, https://</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www.esa.int</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Science_Exploration</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Space_Science</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/Gaia/</a:t>
            </a:r>
            <a:r>
              <a:rPr kumimoji="0" lang="en-US" sz="1200" b="0" i="0" u="none" strike="noStrike" kern="1200" cap="none" spc="0" normalizeH="0" baseline="0" noProof="0" dirty="0" err="1">
                <a:ln>
                  <a:noFill/>
                </a:ln>
                <a:solidFill>
                  <a:prstClr val="white"/>
                </a:solidFill>
                <a:effectLst/>
                <a:uLnTx/>
                <a:uFillTx/>
                <a:latin typeface="Tw Cen MT" panose="020B0602020104020603"/>
                <a:ea typeface="+mn-ea"/>
                <a:cs typeface="+mn-cs"/>
              </a:rPr>
              <a:t>Gaia_creates_richest_star_map_of_our_Galaxy_and_beyond</a:t>
            </a: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 </a:t>
            </a:r>
          </a:p>
        </p:txBody>
      </p:sp>
      <p:pic>
        <p:nvPicPr>
          <p:cNvPr id="20" name="Content Placeholder 5">
            <a:extLst>
              <a:ext uri="{FF2B5EF4-FFF2-40B4-BE49-F238E27FC236}">
                <a16:creationId xmlns:a16="http://schemas.microsoft.com/office/drawing/2014/main" id="{17B74D61-560B-4549-1D07-3AE38182CE45}"/>
              </a:ext>
            </a:extLst>
          </p:cNvPr>
          <p:cNvPicPr>
            <a:picLocks noChangeAspect="1"/>
          </p:cNvPicPr>
          <p:nvPr/>
        </p:nvPicPr>
        <p:blipFill>
          <a:blip r:embed="rId3"/>
          <a:srcRect/>
          <a:stretch/>
        </p:blipFill>
        <p:spPr>
          <a:xfrm>
            <a:off x="1042148" y="3682470"/>
            <a:ext cx="10663518" cy="2690593"/>
          </a:xfrm>
          <a:prstGeom prst="rect">
            <a:avLst/>
          </a:prstGeom>
        </p:spPr>
      </p:pic>
      <p:sp>
        <p:nvSpPr>
          <p:cNvPr id="3" name="Slide Number Placeholder 2">
            <a:extLst>
              <a:ext uri="{FF2B5EF4-FFF2-40B4-BE49-F238E27FC236}">
                <a16:creationId xmlns:a16="http://schemas.microsoft.com/office/drawing/2014/main" id="{42A5F010-4AF1-AC19-307F-E523F5201D6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4" name="Oval 3">
            <a:extLst>
              <a:ext uri="{FF2B5EF4-FFF2-40B4-BE49-F238E27FC236}">
                <a16:creationId xmlns:a16="http://schemas.microsoft.com/office/drawing/2014/main" id="{619F7666-10DE-6534-36F2-8A6B723EF332}"/>
              </a:ext>
            </a:extLst>
          </p:cNvPr>
          <p:cNvSpPr/>
          <p:nvPr/>
        </p:nvSpPr>
        <p:spPr>
          <a:xfrm>
            <a:off x="5116606" y="1900978"/>
            <a:ext cx="914400" cy="914400"/>
          </a:xfrm>
          <a:prstGeom prst="ellipse">
            <a:avLst/>
          </a:prstGeom>
          <a:no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Oval 4">
            <a:extLst>
              <a:ext uri="{FF2B5EF4-FFF2-40B4-BE49-F238E27FC236}">
                <a16:creationId xmlns:a16="http://schemas.microsoft.com/office/drawing/2014/main" id="{452201F0-9948-96A6-D05D-E08D1D7441EA}"/>
              </a:ext>
            </a:extLst>
          </p:cNvPr>
          <p:cNvSpPr/>
          <p:nvPr/>
        </p:nvSpPr>
        <p:spPr>
          <a:xfrm>
            <a:off x="4047565" y="4787153"/>
            <a:ext cx="3052482" cy="1348253"/>
          </a:xfrm>
          <a:prstGeom prst="ellipse">
            <a:avLst/>
          </a:prstGeom>
          <a:noFill/>
          <a:ln w="412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itle 9">
            <a:extLst>
              <a:ext uri="{FF2B5EF4-FFF2-40B4-BE49-F238E27FC236}">
                <a16:creationId xmlns:a16="http://schemas.microsoft.com/office/drawing/2014/main" id="{6ECF06E4-5A6D-DC75-B8C6-AFEE6CA0F208}"/>
              </a:ext>
            </a:extLst>
          </p:cNvPr>
          <p:cNvSpPr>
            <a:spLocks noGrp="1"/>
          </p:cNvSpPr>
          <p:nvPr>
            <p:ph type="title"/>
          </p:nvPr>
        </p:nvSpPr>
        <p:spPr/>
        <p:txBody>
          <a:bodyPr>
            <a:normAutofit fontScale="90000"/>
          </a:bodyPr>
          <a:lstStyle/>
          <a:p>
            <a:r>
              <a:rPr lang="en-US" dirty="0"/>
              <a:t>Andromeda Has A More Prominent Bulge</a:t>
            </a:r>
          </a:p>
        </p:txBody>
      </p:sp>
      <p:sp>
        <p:nvSpPr>
          <p:cNvPr id="23" name="Text Placeholder 7">
            <a:extLst>
              <a:ext uri="{FF2B5EF4-FFF2-40B4-BE49-F238E27FC236}">
                <a16:creationId xmlns:a16="http://schemas.microsoft.com/office/drawing/2014/main" id="{343D730A-0C24-4E23-7A82-D7CCD5700F4B}"/>
              </a:ext>
            </a:extLst>
          </p:cNvPr>
          <p:cNvSpPr txBox="1">
            <a:spLocks/>
          </p:cNvSpPr>
          <p:nvPr/>
        </p:nvSpPr>
        <p:spPr>
          <a:xfrm>
            <a:off x="6347012" y="6110125"/>
            <a:ext cx="5468260" cy="582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M31 Hubble Photomosaic (</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NASA, ESA, Benjamin Williams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UWashington</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Zhuo Chen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UWashington</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L. Cliff Johnson (Northwestern); Gas emission imaging (Xavier </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Strottner</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 Marcel Drechsler, Yann Sainty (https://</a:t>
            </a:r>
            <a:r>
              <a:rPr kumimoji="0" lang="en-US" sz="1200" b="0" i="0" u="none" strike="noStrike" kern="1200" cap="none" spc="0" normalizeH="0" baseline="0" noProof="0" dirty="0" err="1">
                <a:ln>
                  <a:noFill/>
                </a:ln>
                <a:solidFill>
                  <a:srgbClr val="FFFFFF"/>
                </a:solidFill>
                <a:effectLst/>
                <a:uLnTx/>
                <a:uFillTx/>
                <a:latin typeface="Public Sans Web"/>
                <a:ea typeface="+mn-ea"/>
                <a:cs typeface="+mn-cs"/>
              </a:rPr>
              <a:t>yann-sainty.com</a:t>
            </a:r>
            <a:r>
              <a:rPr kumimoji="0" lang="en-US" sz="1200" b="0" i="0" u="none" strike="noStrike" kern="1200" cap="none" spc="0" normalizeH="0" baseline="0" noProof="0" dirty="0">
                <a:ln>
                  <a:noFill/>
                </a:ln>
                <a:solidFill>
                  <a:srgbClr val="FFFFFF"/>
                </a:solidFill>
                <a:effectLst/>
                <a:uLnTx/>
                <a:uFillTx/>
                <a:latin typeface="Public Sans Web"/>
                <a:ea typeface="+mn-ea"/>
                <a:cs typeface="+mn-cs"/>
              </a:rPr>
              <a:t>))</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146421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97D12B-E73B-D133-4BC6-345986C4A7B2}"/>
              </a:ext>
            </a:extLst>
          </p:cNvPr>
          <p:cNvSpPr>
            <a:spLocks noGrp="1"/>
          </p:cNvSpPr>
          <p:nvPr>
            <p:ph type="sldNum" sz="quarter" idx="10"/>
          </p:nvPr>
        </p:nvSpPr>
        <p:spPr/>
        <p:txBody>
          <a:bodyPr/>
          <a:lstStyle/>
          <a:p>
            <a:fld id="{8D407A93-5F51-6D4C-9C0B-941BF48061CC}" type="slidenum">
              <a:rPr lang="en-US" smtClean="0"/>
              <a:t>50</a:t>
            </a:fld>
            <a:endParaRPr lang="en-US"/>
          </a:p>
        </p:txBody>
      </p:sp>
      <p:sp>
        <p:nvSpPr>
          <p:cNvPr id="4" name="Text Placeholder 3">
            <a:extLst>
              <a:ext uri="{FF2B5EF4-FFF2-40B4-BE49-F238E27FC236}">
                <a16:creationId xmlns:a16="http://schemas.microsoft.com/office/drawing/2014/main" id="{3948200B-7CE0-00BD-966E-CEA6941E4F46}"/>
              </a:ext>
            </a:extLst>
          </p:cNvPr>
          <p:cNvSpPr>
            <a:spLocks noGrp="1"/>
          </p:cNvSpPr>
          <p:nvPr>
            <p:ph type="body" idx="1"/>
          </p:nvPr>
        </p:nvSpPr>
        <p:spPr/>
        <p:txBody>
          <a:bodyPr>
            <a:normAutofit fontScale="85000" lnSpcReduction="10000"/>
          </a:bodyPr>
          <a:lstStyle/>
          <a:p>
            <a:r>
              <a:rPr lang="en-US" dirty="0"/>
              <a:t>Your responses help our team to better support you in your work as an educator</a:t>
            </a:r>
          </a:p>
        </p:txBody>
      </p:sp>
      <p:sp>
        <p:nvSpPr>
          <p:cNvPr id="5" name="Title 4">
            <a:extLst>
              <a:ext uri="{FF2B5EF4-FFF2-40B4-BE49-F238E27FC236}">
                <a16:creationId xmlns:a16="http://schemas.microsoft.com/office/drawing/2014/main" id="{AA3BDB3A-9EC6-9C5B-DE5B-B1384589A119}"/>
              </a:ext>
            </a:extLst>
          </p:cNvPr>
          <p:cNvSpPr>
            <a:spLocks noGrp="1"/>
          </p:cNvSpPr>
          <p:nvPr>
            <p:ph type="title"/>
          </p:nvPr>
        </p:nvSpPr>
        <p:spPr/>
        <p:txBody>
          <a:bodyPr/>
          <a:lstStyle/>
          <a:p>
            <a:r>
              <a:rPr lang="en-US"/>
              <a:t>Feedback?</a:t>
            </a:r>
          </a:p>
        </p:txBody>
      </p:sp>
      <p:sp>
        <p:nvSpPr>
          <p:cNvPr id="6" name="Text Placeholder 5">
            <a:extLst>
              <a:ext uri="{FF2B5EF4-FFF2-40B4-BE49-F238E27FC236}">
                <a16:creationId xmlns:a16="http://schemas.microsoft.com/office/drawing/2014/main" id="{61F03101-FF87-D42D-73B7-E3657AB68848}"/>
              </a:ext>
            </a:extLst>
          </p:cNvPr>
          <p:cNvSpPr>
            <a:spLocks noGrp="1"/>
          </p:cNvSpPr>
          <p:nvPr>
            <p:ph type="body" sz="quarter" idx="24"/>
          </p:nvPr>
        </p:nvSpPr>
        <p:spPr/>
        <p:txBody>
          <a:bodyPr/>
          <a:lstStyle/>
          <a:p>
            <a:pPr algn="ctr"/>
            <a:endParaRPr lang="en-US" b="0" i="0" dirty="0">
              <a:solidFill>
                <a:srgbClr val="1A0E3B"/>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dirty="0">
              <a:solidFill>
                <a:srgbClr val="1483FC"/>
              </a:solidFill>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b="0" i="0" dirty="0">
              <a:solidFill>
                <a:srgbClr val="1483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dirty="0">
              <a:solidFill>
                <a:srgbClr val="1483FC"/>
              </a:solidFill>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endParaRPr lang="en-US" b="0" i="0" dirty="0">
              <a:solidFill>
                <a:srgbClr val="1483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endParaRPr>
          </a:p>
          <a:p>
            <a:pPr algn="ctr"/>
            <a:r>
              <a:rPr lang="en-US" sz="3000" b="0" i="0" dirty="0">
                <a:solidFill>
                  <a:srgbClr val="1484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rPr>
              <a:t>https</a:t>
            </a:r>
            <a:r>
              <a:rPr lang="en-US" sz="3000" b="0" i="0" dirty="0">
                <a:solidFill>
                  <a:srgbClr val="1483FC"/>
                </a:solidFill>
                <a:effectLst/>
                <a:hlinkClick r:id="rId2" tooltip="https://urldefense.com/v3/__https://bit.ly/SciBriefPOST__;!!CrWY41Z8OgsX0i-WU-0LuAcUu2o!3L7Nsx_x77aGxgRiDztRla2bO3qBSiICvdhFgZptEASSqVVlSixjlNHaBXWLPndYI0I0NCcz71HtcbU$">
                  <a:extLst>
                    <a:ext uri="{A12FA001-AC4F-418D-AE19-62706E023703}">
                      <ahyp:hlinkClr xmlns:ahyp="http://schemas.microsoft.com/office/drawing/2018/hyperlinkcolor" val="tx"/>
                    </a:ext>
                  </a:extLst>
                </a:hlinkClick>
              </a:rPr>
              <a:t>://bit.ly/SciBriefPOST</a:t>
            </a:r>
            <a:r>
              <a:rPr lang="en-US" sz="3000" b="0" i="0" dirty="0">
                <a:solidFill>
                  <a:srgbClr val="0000FF"/>
                </a:solidFill>
                <a:effectLst/>
              </a:rPr>
              <a:t> </a:t>
            </a:r>
            <a:endParaRPr lang="es-ES_tradnl" sz="3000" dirty="0"/>
          </a:p>
        </p:txBody>
      </p:sp>
      <p:pic>
        <p:nvPicPr>
          <p:cNvPr id="9" name="Picture 8">
            <a:extLst>
              <a:ext uri="{FF2B5EF4-FFF2-40B4-BE49-F238E27FC236}">
                <a16:creationId xmlns:a16="http://schemas.microsoft.com/office/drawing/2014/main" id="{38123DD9-03D0-FFED-DF50-DCAD39964483}"/>
              </a:ext>
            </a:extLst>
          </p:cNvPr>
          <p:cNvPicPr>
            <a:picLocks noChangeAspect="1"/>
          </p:cNvPicPr>
          <p:nvPr/>
        </p:nvPicPr>
        <p:blipFill>
          <a:blip r:embed="rId3"/>
          <a:stretch>
            <a:fillRect/>
          </a:stretch>
        </p:blipFill>
        <p:spPr>
          <a:xfrm>
            <a:off x="7734541" y="2101963"/>
            <a:ext cx="3386571" cy="3329749"/>
          </a:xfrm>
          <a:prstGeom prst="rect">
            <a:avLst/>
          </a:prstGeom>
        </p:spPr>
      </p:pic>
    </p:spTree>
    <p:extLst>
      <p:ext uri="{BB962C8B-B14F-4D97-AF65-F5344CB8AC3E}">
        <p14:creationId xmlns:p14="http://schemas.microsoft.com/office/powerpoint/2010/main" val="2070425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969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9EEB94-1574-553B-617E-3F16DE08E1F5}"/>
              </a:ext>
            </a:extLst>
          </p:cNvPr>
          <p:cNvSpPr>
            <a:spLocks noGrp="1"/>
          </p:cNvSpPr>
          <p:nvPr>
            <p:ph type="title"/>
          </p:nvPr>
        </p:nvSpPr>
        <p:spPr>
          <a:xfrm>
            <a:off x="0" y="65798"/>
            <a:ext cx="9388064" cy="1316287"/>
          </a:xfrm>
        </p:spPr>
        <p:txBody>
          <a:bodyPr>
            <a:noAutofit/>
          </a:bodyPr>
          <a:lstStyle/>
          <a:p>
            <a:r>
              <a:rPr lang="en-US" sz="3600" dirty="0"/>
              <a:t>Andromeda Has More Prominent Halo Structures (more from Dr. Collins and Dr. Escala)</a:t>
            </a:r>
          </a:p>
        </p:txBody>
      </p:sp>
      <p:sp>
        <p:nvSpPr>
          <p:cNvPr id="3" name="Slide Number Placeholder 2">
            <a:extLst>
              <a:ext uri="{FF2B5EF4-FFF2-40B4-BE49-F238E27FC236}">
                <a16:creationId xmlns:a16="http://schemas.microsoft.com/office/drawing/2014/main" id="{E0FD0AA0-3E48-4618-5C56-27C71E1F55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pic>
        <p:nvPicPr>
          <p:cNvPr id="11" name="Content Placeholder 10">
            <a:extLst>
              <a:ext uri="{FF2B5EF4-FFF2-40B4-BE49-F238E27FC236}">
                <a16:creationId xmlns:a16="http://schemas.microsoft.com/office/drawing/2014/main" id="{77E508DC-C72A-0153-EA8D-D9EFB5316BE2}"/>
              </a:ext>
            </a:extLst>
          </p:cNvPr>
          <p:cNvPicPr>
            <a:picLocks noGrp="1" noChangeAspect="1"/>
          </p:cNvPicPr>
          <p:nvPr>
            <p:ph idx="1"/>
          </p:nvPr>
        </p:nvPicPr>
        <p:blipFill>
          <a:blip r:embed="rId2"/>
          <a:stretch>
            <a:fillRect/>
          </a:stretch>
        </p:blipFill>
        <p:spPr>
          <a:xfrm>
            <a:off x="5409608" y="1175998"/>
            <a:ext cx="6389921" cy="5454355"/>
          </a:xfrm>
          <a:prstGeom prst="rect">
            <a:avLst/>
          </a:prstGeom>
        </p:spPr>
      </p:pic>
      <p:pic>
        <p:nvPicPr>
          <p:cNvPr id="7" name="Picture 6">
            <a:extLst>
              <a:ext uri="{FF2B5EF4-FFF2-40B4-BE49-F238E27FC236}">
                <a16:creationId xmlns:a16="http://schemas.microsoft.com/office/drawing/2014/main" id="{FB864E22-60BB-EBA6-A1A4-FE5780846365}"/>
              </a:ext>
            </a:extLst>
          </p:cNvPr>
          <p:cNvPicPr>
            <a:picLocks noChangeAspect="1"/>
          </p:cNvPicPr>
          <p:nvPr/>
        </p:nvPicPr>
        <p:blipFill>
          <a:blip r:embed="rId3"/>
          <a:stretch>
            <a:fillRect/>
          </a:stretch>
        </p:blipFill>
        <p:spPr>
          <a:xfrm>
            <a:off x="576419" y="1637279"/>
            <a:ext cx="4445263" cy="4438445"/>
          </a:xfrm>
          <a:prstGeom prst="rect">
            <a:avLst/>
          </a:prstGeom>
        </p:spPr>
      </p:pic>
      <p:sp>
        <p:nvSpPr>
          <p:cNvPr id="9" name="TextBox 8">
            <a:extLst>
              <a:ext uri="{FF2B5EF4-FFF2-40B4-BE49-F238E27FC236}">
                <a16:creationId xmlns:a16="http://schemas.microsoft.com/office/drawing/2014/main" id="{212FD415-8E82-BDBE-1BBB-43FB3C1DC198}"/>
              </a:ext>
            </a:extLst>
          </p:cNvPr>
          <p:cNvSpPr txBox="1"/>
          <p:nvPr/>
        </p:nvSpPr>
        <p:spPr>
          <a:xfrm>
            <a:off x="3324785" y="5764726"/>
            <a:ext cx="18523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w Cen MT" panose="020B0602020104020603"/>
                <a:ea typeface="+mn-ea"/>
                <a:cs typeface="+mn-cs"/>
              </a:rPr>
              <a:t>Ibata</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 et al. 2001</a:t>
            </a:r>
          </a:p>
        </p:txBody>
      </p:sp>
      <p:sp>
        <p:nvSpPr>
          <p:cNvPr id="13" name="TextBox 12">
            <a:extLst>
              <a:ext uri="{FF2B5EF4-FFF2-40B4-BE49-F238E27FC236}">
                <a16:creationId xmlns:a16="http://schemas.microsoft.com/office/drawing/2014/main" id="{5B63EAC5-60A8-F988-F447-4CC9338D1CEF}"/>
              </a:ext>
            </a:extLst>
          </p:cNvPr>
          <p:cNvSpPr txBox="1"/>
          <p:nvPr/>
        </p:nvSpPr>
        <p:spPr>
          <a:xfrm>
            <a:off x="9570944" y="6261021"/>
            <a:ext cx="18523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w Cen MT" panose="020B0602020104020603"/>
                <a:ea typeface="+mn-ea"/>
                <a:cs typeface="+mn-cs"/>
              </a:rPr>
              <a:t>Ibata</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 et al. 2014</a:t>
            </a:r>
          </a:p>
        </p:txBody>
      </p:sp>
    </p:spTree>
    <p:extLst>
      <p:ext uri="{BB962C8B-B14F-4D97-AF65-F5344CB8AC3E}">
        <p14:creationId xmlns:p14="http://schemas.microsoft.com/office/powerpoint/2010/main" val="820113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45ED3-A1C9-01BD-CCC9-AFCAEB83D6F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7B8A17A-E2E3-D4E7-1343-C9DD7132E3E1}"/>
              </a:ext>
            </a:extLst>
          </p:cNvPr>
          <p:cNvSpPr>
            <a:spLocks noGrp="1"/>
          </p:cNvSpPr>
          <p:nvPr>
            <p:ph type="title"/>
          </p:nvPr>
        </p:nvSpPr>
        <p:spPr/>
        <p:txBody>
          <a:bodyPr/>
          <a:lstStyle/>
          <a:p>
            <a:r>
              <a:rPr lang="en-US" dirty="0"/>
              <a:t>M31 Disk Stars</a:t>
            </a:r>
          </a:p>
        </p:txBody>
      </p:sp>
      <p:sp>
        <p:nvSpPr>
          <p:cNvPr id="3" name="Slide Number Placeholder 2">
            <a:extLst>
              <a:ext uri="{FF2B5EF4-FFF2-40B4-BE49-F238E27FC236}">
                <a16:creationId xmlns:a16="http://schemas.microsoft.com/office/drawing/2014/main" id="{E39149C7-EC9B-3C61-7AC8-9EEDBE9C7E8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Content Placeholder 4">
            <a:extLst>
              <a:ext uri="{FF2B5EF4-FFF2-40B4-BE49-F238E27FC236}">
                <a16:creationId xmlns:a16="http://schemas.microsoft.com/office/drawing/2014/main" id="{DB626889-E2EB-BEA0-8000-FE415D9D0A1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9728984-1863-13D9-6076-0496B4F79284}"/>
              </a:ext>
            </a:extLst>
          </p:cNvPr>
          <p:cNvPicPr>
            <a:picLocks noChangeAspect="1"/>
          </p:cNvPicPr>
          <p:nvPr/>
        </p:nvPicPr>
        <p:blipFill>
          <a:blip r:embed="rId2"/>
          <a:stretch>
            <a:fillRect/>
          </a:stretch>
        </p:blipFill>
        <p:spPr>
          <a:xfrm>
            <a:off x="944283" y="950512"/>
            <a:ext cx="9369611" cy="5791130"/>
          </a:xfrm>
          <a:prstGeom prst="rect">
            <a:avLst/>
          </a:prstGeom>
        </p:spPr>
      </p:pic>
    </p:spTree>
    <p:extLst>
      <p:ext uri="{BB962C8B-B14F-4D97-AF65-F5344CB8AC3E}">
        <p14:creationId xmlns:p14="http://schemas.microsoft.com/office/powerpoint/2010/main" val="312044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F833-F39D-0B8A-5B90-830F25D0E8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09A4F2-3BF9-A87E-3A69-A54F3F2EB5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Content Placeholder 4">
            <a:extLst>
              <a:ext uri="{FF2B5EF4-FFF2-40B4-BE49-F238E27FC236}">
                <a16:creationId xmlns:a16="http://schemas.microsoft.com/office/drawing/2014/main" id="{A15C8316-4AE6-EFDA-190D-9663FF43CBFC}"/>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26F38D81-8DFE-3B6A-B52C-4BD267A00522}"/>
              </a:ext>
            </a:extLst>
          </p:cNvPr>
          <p:cNvPicPr>
            <a:picLocks noChangeAspect="1"/>
          </p:cNvPicPr>
          <p:nvPr/>
        </p:nvPicPr>
        <p:blipFill>
          <a:blip r:embed="rId2"/>
          <a:stretch>
            <a:fillRect/>
          </a:stretch>
        </p:blipFill>
        <p:spPr>
          <a:xfrm>
            <a:off x="1451701" y="838085"/>
            <a:ext cx="10217786" cy="5745595"/>
          </a:xfrm>
          <a:prstGeom prst="rect">
            <a:avLst/>
          </a:prstGeom>
        </p:spPr>
      </p:pic>
      <p:pic>
        <p:nvPicPr>
          <p:cNvPr id="12" name="Picture 11">
            <a:extLst>
              <a:ext uri="{FF2B5EF4-FFF2-40B4-BE49-F238E27FC236}">
                <a16:creationId xmlns:a16="http://schemas.microsoft.com/office/drawing/2014/main" id="{3568DF36-45C0-1904-9631-D7B1D6F05B90}"/>
              </a:ext>
            </a:extLst>
          </p:cNvPr>
          <p:cNvPicPr>
            <a:picLocks noChangeAspect="1"/>
          </p:cNvPicPr>
          <p:nvPr/>
        </p:nvPicPr>
        <p:blipFill>
          <a:blip r:embed="rId3"/>
          <a:stretch>
            <a:fillRect/>
          </a:stretch>
        </p:blipFill>
        <p:spPr>
          <a:xfrm>
            <a:off x="209177" y="1016001"/>
            <a:ext cx="3058458" cy="3058458"/>
          </a:xfrm>
          <a:prstGeom prst="rect">
            <a:avLst/>
          </a:prstGeom>
        </p:spPr>
      </p:pic>
      <p:sp>
        <p:nvSpPr>
          <p:cNvPr id="10" name="Title 9">
            <a:extLst>
              <a:ext uri="{FF2B5EF4-FFF2-40B4-BE49-F238E27FC236}">
                <a16:creationId xmlns:a16="http://schemas.microsoft.com/office/drawing/2014/main" id="{5845280B-38D4-B843-2093-8AB526D64050}"/>
              </a:ext>
            </a:extLst>
          </p:cNvPr>
          <p:cNvSpPr>
            <a:spLocks noGrp="1"/>
          </p:cNvSpPr>
          <p:nvPr>
            <p:ph type="title"/>
          </p:nvPr>
        </p:nvSpPr>
        <p:spPr/>
        <p:txBody>
          <a:bodyPr/>
          <a:lstStyle/>
          <a:p>
            <a:r>
              <a:rPr lang="en-US" dirty="0"/>
              <a:t>Surveying Andromeda with Hubble</a:t>
            </a:r>
          </a:p>
        </p:txBody>
      </p:sp>
    </p:spTree>
    <p:extLst>
      <p:ext uri="{BB962C8B-B14F-4D97-AF65-F5344CB8AC3E}">
        <p14:creationId xmlns:p14="http://schemas.microsoft.com/office/powerpoint/2010/main" val="136944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D1D3B-177F-301F-C1D5-95CE8B642191}"/>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4B68703D-AC44-7688-1FB6-B04EFEFA3901}"/>
              </a:ext>
            </a:extLst>
          </p:cNvPr>
          <p:cNvGrpSpPr/>
          <p:nvPr/>
        </p:nvGrpSpPr>
        <p:grpSpPr>
          <a:xfrm>
            <a:off x="27940" y="1592761"/>
            <a:ext cx="12164060" cy="2983374"/>
            <a:chOff x="13446" y="1520977"/>
            <a:chExt cx="12192000" cy="2851547"/>
          </a:xfrm>
        </p:grpSpPr>
        <p:pic>
          <p:nvPicPr>
            <p:cNvPr id="17" name="Picture 16">
              <a:extLst>
                <a:ext uri="{FF2B5EF4-FFF2-40B4-BE49-F238E27FC236}">
                  <a16:creationId xmlns:a16="http://schemas.microsoft.com/office/drawing/2014/main" id="{BF464629-B514-1C9E-FEA3-394D7B820927}"/>
                </a:ext>
              </a:extLst>
            </p:cNvPr>
            <p:cNvPicPr>
              <a:picLocks noChangeAspect="1"/>
            </p:cNvPicPr>
            <p:nvPr/>
          </p:nvPicPr>
          <p:blipFill>
            <a:blip r:embed="rId2"/>
            <a:stretch>
              <a:fillRect/>
            </a:stretch>
          </p:blipFill>
          <p:spPr>
            <a:xfrm>
              <a:off x="13446" y="1520977"/>
              <a:ext cx="12192000" cy="2851547"/>
            </a:xfrm>
            <a:prstGeom prst="rect">
              <a:avLst/>
            </a:prstGeom>
          </p:spPr>
        </p:pic>
        <p:cxnSp>
          <p:nvCxnSpPr>
            <p:cNvPr id="11" name="Straight Connector 10">
              <a:extLst>
                <a:ext uri="{FF2B5EF4-FFF2-40B4-BE49-F238E27FC236}">
                  <a16:creationId xmlns:a16="http://schemas.microsoft.com/office/drawing/2014/main" id="{A371EB09-B16C-E023-B567-7D1CFAB6A10A}"/>
                </a:ext>
              </a:extLst>
            </p:cNvPr>
            <p:cNvCxnSpPr>
              <a:cxnSpLocks/>
            </p:cNvCxnSpPr>
            <p:nvPr/>
          </p:nvCxnSpPr>
          <p:spPr>
            <a:xfrm>
              <a:off x="10707277" y="4182654"/>
              <a:ext cx="11698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9">
              <a:extLst>
                <a:ext uri="{FF2B5EF4-FFF2-40B4-BE49-F238E27FC236}">
                  <a16:creationId xmlns:a16="http://schemas.microsoft.com/office/drawing/2014/main" id="{03A60553-6668-DB25-E74A-12BE00ADBA1D}"/>
                </a:ext>
              </a:extLst>
            </p:cNvPr>
            <p:cNvSpPr txBox="1">
              <a:spLocks/>
            </p:cNvSpPr>
            <p:nvPr/>
          </p:nvSpPr>
          <p:spPr>
            <a:xfrm>
              <a:off x="10639152" y="3910431"/>
              <a:ext cx="1488824" cy="3558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j-ea"/>
                  <a:cs typeface="+mj-cs"/>
                </a:rPr>
                <a:t>10,000 light years</a:t>
              </a:r>
            </a:p>
          </p:txBody>
        </p:sp>
      </p:grpSp>
      <p:sp>
        <p:nvSpPr>
          <p:cNvPr id="10" name="Title 9">
            <a:extLst>
              <a:ext uri="{FF2B5EF4-FFF2-40B4-BE49-F238E27FC236}">
                <a16:creationId xmlns:a16="http://schemas.microsoft.com/office/drawing/2014/main" id="{33D499DA-FFC1-E753-0B12-484C51DD3513}"/>
              </a:ext>
            </a:extLst>
          </p:cNvPr>
          <p:cNvSpPr>
            <a:spLocks noGrp="1"/>
          </p:cNvSpPr>
          <p:nvPr>
            <p:ph type="title"/>
          </p:nvPr>
        </p:nvSpPr>
        <p:spPr>
          <a:xfrm>
            <a:off x="182880" y="142493"/>
            <a:ext cx="8961120" cy="1450267"/>
          </a:xfrm>
        </p:spPr>
        <p:txBody>
          <a:bodyPr>
            <a:normAutofit fontScale="90000"/>
          </a:bodyPr>
          <a:lstStyle/>
          <a:p>
            <a:r>
              <a:rPr lang="en-US" b="1" dirty="0">
                <a:solidFill>
                  <a:srgbClr val="FFFFFF"/>
                </a:solidFill>
                <a:effectLst/>
                <a:latin typeface="Helvetica Neue" panose="02000503000000020004" pitchFamily="2" charset="0"/>
              </a:rPr>
              <a:t>Largest photomosaic ever assembled from HST observations</a:t>
            </a:r>
            <a:endParaRPr lang="en-US" dirty="0"/>
          </a:p>
        </p:txBody>
      </p:sp>
      <p:sp>
        <p:nvSpPr>
          <p:cNvPr id="3" name="Slide Number Placeholder 2">
            <a:extLst>
              <a:ext uri="{FF2B5EF4-FFF2-40B4-BE49-F238E27FC236}">
                <a16:creationId xmlns:a16="http://schemas.microsoft.com/office/drawing/2014/main" id="{8DB5EDC4-DF96-0203-6131-176060DB3B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E8D75-F094-0240-9387-CF71E5CB02FE}" type="slidenum">
              <a:rPr kumimoji="0" lang="en-US" sz="1200" b="0" i="0" u="none" strike="noStrike" kern="1200" cap="none" spc="0" normalizeH="0" baseline="0" noProof="0" smtClean="0">
                <a:ln>
                  <a:noFill/>
                </a:ln>
                <a:solidFill>
                  <a:srgbClr val="F6F8FC"/>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6F8FC"/>
              </a:solidFill>
              <a:effectLst/>
              <a:uLnTx/>
              <a:uFillTx/>
              <a:latin typeface="Tw Cen MT" panose="020B0602020104020603"/>
              <a:ea typeface="+mn-ea"/>
              <a:cs typeface="+mn-cs"/>
            </a:endParaRPr>
          </a:p>
        </p:txBody>
      </p:sp>
      <p:sp>
        <p:nvSpPr>
          <p:cNvPr id="5" name="Content Placeholder 4">
            <a:extLst>
              <a:ext uri="{FF2B5EF4-FFF2-40B4-BE49-F238E27FC236}">
                <a16:creationId xmlns:a16="http://schemas.microsoft.com/office/drawing/2014/main" id="{B292F103-3E99-1457-C9A9-AF163CE9B866}"/>
              </a:ext>
            </a:extLst>
          </p:cNvPr>
          <p:cNvSpPr>
            <a:spLocks noGrp="1"/>
          </p:cNvSpPr>
          <p:nvPr>
            <p:ph idx="1"/>
          </p:nvPr>
        </p:nvSpPr>
        <p:spPr>
          <a:xfrm>
            <a:off x="2205317" y="5284694"/>
            <a:ext cx="7463117" cy="1027206"/>
          </a:xfrm>
        </p:spPr>
        <p:txBody>
          <a:bodyPr>
            <a:normAutofit/>
          </a:bodyPr>
          <a:lstStyle/>
          <a:p>
            <a:r>
              <a:rPr lang="en-US" dirty="0"/>
              <a:t>Over 5000 HST exposures covering over 600 HST </a:t>
            </a:r>
            <a:r>
              <a:rPr lang="en-US" dirty="0" err="1"/>
              <a:t>pointings</a:t>
            </a:r>
            <a:endParaRPr lang="en-US" dirty="0"/>
          </a:p>
          <a:p>
            <a:pPr algn="ctr"/>
            <a:r>
              <a:rPr lang="en-US" dirty="0"/>
              <a:t>170k x 40k pixels</a:t>
            </a:r>
          </a:p>
        </p:txBody>
      </p:sp>
      <p:sp>
        <p:nvSpPr>
          <p:cNvPr id="4" name="Rectangle 3">
            <a:extLst>
              <a:ext uri="{FF2B5EF4-FFF2-40B4-BE49-F238E27FC236}">
                <a16:creationId xmlns:a16="http://schemas.microsoft.com/office/drawing/2014/main" id="{88C9F2A5-0DFB-EBBC-B448-42EC0EC14E36}"/>
              </a:ext>
            </a:extLst>
          </p:cNvPr>
          <p:cNvSpPr/>
          <p:nvPr/>
        </p:nvSpPr>
        <p:spPr>
          <a:xfrm rot="688597">
            <a:off x="8696726" y="3324819"/>
            <a:ext cx="470725" cy="822916"/>
          </a:xfrm>
          <a:prstGeom prst="rect">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Title 9">
            <a:extLst>
              <a:ext uri="{FF2B5EF4-FFF2-40B4-BE49-F238E27FC236}">
                <a16:creationId xmlns:a16="http://schemas.microsoft.com/office/drawing/2014/main" id="{CFD864DD-3271-F659-C745-557A886305D2}"/>
              </a:ext>
            </a:extLst>
          </p:cNvPr>
          <p:cNvSpPr txBox="1">
            <a:spLocks/>
          </p:cNvSpPr>
          <p:nvPr/>
        </p:nvSpPr>
        <p:spPr>
          <a:xfrm>
            <a:off x="182880" y="4457847"/>
            <a:ext cx="11882120" cy="281044"/>
          </a:xfrm>
          <a:prstGeom prst="rect">
            <a:avLst/>
          </a:prstGeom>
          <a:no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a:ea typeface="+mj-ea"/>
                <a:cs typeface="+mj-cs"/>
              </a:rPr>
              <a:t>Panchromatic Hubble Andromeda Southern Treasury (PHAST)    Panchromatic Hubble Andromeda Treasury (PHAT)   Distance to Andromeda: 2.5 </a:t>
            </a:r>
            <a:r>
              <a:rPr lang="en-US" sz="1400" b="0" dirty="0">
                <a:solidFill>
                  <a:prstClr val="white"/>
                </a:solidFill>
                <a:latin typeface="Tw Cen MT" panose="020B0602020104020603"/>
              </a:rPr>
              <a:t>million light years</a:t>
            </a:r>
            <a:endParaRPr kumimoji="0" lang="en-US" sz="1400" b="0" i="0" u="none" strike="noStrike" kern="1200" cap="none" spc="0" normalizeH="0" baseline="0" noProof="0" dirty="0">
              <a:ln>
                <a:noFill/>
              </a:ln>
              <a:solidFill>
                <a:prstClr val="white"/>
              </a:solidFill>
              <a:effectLst/>
              <a:uLnTx/>
              <a:uFillTx/>
              <a:latin typeface="Tw Cen MT" panose="020B0602020104020603"/>
              <a:ea typeface="+mj-ea"/>
              <a:cs typeface="+mj-cs"/>
            </a:endParaRPr>
          </a:p>
        </p:txBody>
      </p:sp>
      <p:sp>
        <p:nvSpPr>
          <p:cNvPr id="20" name="TextBox 19">
            <a:extLst>
              <a:ext uri="{FF2B5EF4-FFF2-40B4-BE49-F238E27FC236}">
                <a16:creationId xmlns:a16="http://schemas.microsoft.com/office/drawing/2014/main" id="{D70F6EF7-A651-7E87-2309-CB92EA536D80}"/>
              </a:ext>
            </a:extLst>
          </p:cNvPr>
          <p:cNvSpPr txBox="1"/>
          <p:nvPr/>
        </p:nvSpPr>
        <p:spPr>
          <a:xfrm>
            <a:off x="4370854" y="4707961"/>
            <a:ext cx="80917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a:ea typeface="+mn-ea"/>
                <a:cs typeface="+mn-cs"/>
              </a:rPr>
              <a:t>NASA, ESA, Benjamin F. Williams (</a:t>
            </a:r>
            <a:r>
              <a:rPr kumimoji="0" lang="en-US" sz="1400" b="0" i="0" u="none" strike="noStrike" kern="1200" cap="none" spc="0" normalizeH="0" baseline="0" noProof="0" dirty="0" err="1">
                <a:ln>
                  <a:noFill/>
                </a:ln>
                <a:solidFill>
                  <a:prstClr val="white"/>
                </a:solidFill>
                <a:effectLst/>
                <a:uLnTx/>
                <a:uFillTx/>
                <a:latin typeface="Tw Cen MT" panose="020B0602020104020603"/>
                <a:ea typeface="+mn-ea"/>
                <a:cs typeface="+mn-cs"/>
              </a:rPr>
              <a:t>UWashington</a:t>
            </a:r>
            <a:r>
              <a:rPr kumimoji="0" lang="en-US" sz="1400" b="0" i="0" u="none" strike="noStrike" kern="1200" cap="none" spc="0" normalizeH="0" baseline="0" noProof="0" dirty="0">
                <a:ln>
                  <a:noFill/>
                </a:ln>
                <a:solidFill>
                  <a:prstClr val="white"/>
                </a:solidFill>
                <a:effectLst/>
                <a:uLnTx/>
                <a:uFillTx/>
                <a:latin typeface="Tw Cen MT" panose="020B0602020104020603"/>
                <a:ea typeface="+mn-ea"/>
                <a:cs typeface="+mn-cs"/>
              </a:rPr>
              <a:t>), Zhuo Chen (</a:t>
            </a:r>
            <a:r>
              <a:rPr kumimoji="0" lang="en-US" sz="1400" b="0" i="0" u="none" strike="noStrike" kern="1200" cap="none" spc="0" normalizeH="0" baseline="0" noProof="0" dirty="0" err="1">
                <a:ln>
                  <a:noFill/>
                </a:ln>
                <a:solidFill>
                  <a:prstClr val="white"/>
                </a:solidFill>
                <a:effectLst/>
                <a:uLnTx/>
                <a:uFillTx/>
                <a:latin typeface="Tw Cen MT" panose="020B0602020104020603"/>
                <a:ea typeface="+mn-ea"/>
                <a:cs typeface="+mn-cs"/>
              </a:rPr>
              <a:t>UWashington</a:t>
            </a:r>
            <a:r>
              <a:rPr kumimoji="0" lang="en-US" sz="1400" b="0" i="0" u="none" strike="noStrike" kern="1200" cap="none" spc="0" normalizeH="0" baseline="0" noProof="0" dirty="0">
                <a:ln>
                  <a:noFill/>
                </a:ln>
                <a:solidFill>
                  <a:prstClr val="white"/>
                </a:solidFill>
                <a:effectLst/>
                <a:uLnTx/>
                <a:uFillTx/>
                <a:latin typeface="Tw Cen MT" panose="020B0602020104020603"/>
                <a:ea typeface="+mn-ea"/>
                <a:cs typeface="+mn-cs"/>
              </a:rPr>
              <a:t>), L. Clifton Johnson (Northwestern)</a:t>
            </a:r>
          </a:p>
        </p:txBody>
      </p:sp>
    </p:spTree>
    <p:extLst>
      <p:ext uri="{BB962C8B-B14F-4D97-AF65-F5344CB8AC3E}">
        <p14:creationId xmlns:p14="http://schemas.microsoft.com/office/powerpoint/2010/main" val="1084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9AAFF81-68CD-CF49-8962-1C0991288EC4}" vid="{0F38746B-54E6-E543-96E4-14E6ECB99054}"/>
    </a:ext>
  </a:extLst>
</a:theme>
</file>

<file path=ppt/theme/theme10.xml><?xml version="1.0" encoding="utf-8"?>
<a:theme xmlns:a="http://schemas.openxmlformats.org/drawingml/2006/main" name="1_Resources">
  <a:themeElements>
    <a:clrScheme name="Custom 2">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FEFFF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e-of-Learning-Template" id="{2C5C6152-CBBB-034C-BA34-7C67D35DC07A}" vid="{66865C4A-757C-0E41-8AE0-E19017E00E6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sources">
  <a:themeElements>
    <a:clrScheme name="Custom 2">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FEFFF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9AAFF81-68CD-CF49-8962-1C0991288EC4}" vid="{EAF17E01-1232-1946-B92F-D1AA0D095AFE}"/>
    </a:ext>
  </a:extLst>
</a:theme>
</file>

<file path=ppt/theme/theme3.xml><?xml version="1.0" encoding="utf-8"?>
<a:theme xmlns:a="http://schemas.openxmlformats.org/drawingml/2006/main" name="Internal Pages - Blank Whit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9AAFF81-68CD-CF49-8962-1C0991288EC4}" vid="{2C5F1B33-A982-4F4C-8637-41CEC8238958}"/>
    </a:ext>
  </a:extLst>
</a:theme>
</file>

<file path=ppt/theme/theme4.xml><?xml version="1.0" encoding="utf-8"?>
<a:theme xmlns:a="http://schemas.openxmlformats.org/drawingml/2006/main" name="Internal Page - Blan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9AAFF81-68CD-CF49-8962-1C0991288EC4}" vid="{3AB608B7-4DAC-564C-8637-29912C1BBE0A}"/>
    </a:ext>
  </a:extLst>
</a:theme>
</file>

<file path=ppt/theme/theme5.xml><?xml version="1.0" encoding="utf-8"?>
<a:theme xmlns:a="http://schemas.openxmlformats.org/drawingml/2006/main" name="Internal Pages - Add Background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9AAFF81-68CD-CF49-8962-1C0991288EC4}" vid="{0AF59DE5-AD3F-FF4F-9E7A-007A188BA432}"/>
    </a:ext>
  </a:extLst>
</a:theme>
</file>

<file path=ppt/theme/theme6.xml><?xml version="1.0" encoding="utf-8"?>
<a:theme xmlns:a="http://schemas.openxmlformats.org/drawingml/2006/main" name="1_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83E71A04-4902-4E48-88DD-A239B024B401}"/>
    </a:ext>
  </a:extLst>
</a:theme>
</file>

<file path=ppt/theme/theme7.xml><?xml version="1.0" encoding="utf-8"?>
<a:theme xmlns:a="http://schemas.openxmlformats.org/drawingml/2006/main" name="1_Internal Pages - Blank Whit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BB85825B-B94C-234B-949B-A9CB2E61525D}"/>
    </a:ext>
  </a:extLst>
</a:theme>
</file>

<file path=ppt/theme/theme8.xml><?xml version="1.0" encoding="utf-8"?>
<a:theme xmlns:a="http://schemas.openxmlformats.org/drawingml/2006/main" name="1_Internal Page - Blan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DE982006-6430-B24B-B7AE-DE4AC635F186}"/>
    </a:ext>
  </a:extLst>
</a:theme>
</file>

<file path=ppt/theme/theme9.xml><?xml version="1.0" encoding="utf-8"?>
<a:theme xmlns:a="http://schemas.openxmlformats.org/drawingml/2006/main" name="2_Speaker Title">
  <a:themeElements>
    <a:clrScheme name="Universe of Learning Theme">
      <a:dk1>
        <a:srgbClr val="1A0E3B"/>
      </a:dk1>
      <a:lt1>
        <a:srgbClr val="FFFFFF"/>
      </a:lt1>
      <a:dk2>
        <a:srgbClr val="2C2C30"/>
      </a:dk2>
      <a:lt2>
        <a:srgbClr val="E7E6E6"/>
      </a:lt2>
      <a:accent1>
        <a:srgbClr val="4472C4"/>
      </a:accent1>
      <a:accent2>
        <a:srgbClr val="ED7D31"/>
      </a:accent2>
      <a:accent3>
        <a:srgbClr val="A5A5A5"/>
      </a:accent3>
      <a:accent4>
        <a:srgbClr val="FFC000"/>
      </a:accent4>
      <a:accent5>
        <a:srgbClr val="5B9BD5"/>
      </a:accent5>
      <a:accent6>
        <a:srgbClr val="70AD47"/>
      </a:accent6>
      <a:hlink>
        <a:srgbClr val="1483FC"/>
      </a:hlink>
      <a:folHlink>
        <a:srgbClr val="1483FC"/>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3E8AC7-F19B-4242-B5F8-B71E9A519358}" vid="{83E71A04-4902-4E48-88DD-A239B024B401}"/>
    </a:ext>
  </a:extLst>
</a:theme>
</file>

<file path=docProps/app.xml><?xml version="1.0" encoding="utf-8"?>
<Properties xmlns="http://schemas.openxmlformats.org/officeDocument/2006/extended-properties" xmlns:vt="http://schemas.openxmlformats.org/officeDocument/2006/docPropsVTypes">
  <Template>Speaker Title</Template>
  <TotalTime>1094</TotalTime>
  <Words>2390</Words>
  <Application>Microsoft Macintosh PowerPoint</Application>
  <PresentationFormat>Widescreen</PresentationFormat>
  <Paragraphs>386</Paragraphs>
  <Slides>51</Slides>
  <Notes>1</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51</vt:i4>
      </vt:variant>
    </vt:vector>
  </HeadingPairs>
  <TitlesOfParts>
    <vt:vector size="68" baseType="lpstr">
      <vt:lpstr>Arial</vt:lpstr>
      <vt:lpstr>Calibri</vt:lpstr>
      <vt:lpstr>Calibri Light</vt:lpstr>
      <vt:lpstr>Helvetica Neue</vt:lpstr>
      <vt:lpstr>Public Sans Web</vt:lpstr>
      <vt:lpstr>Times New Roman</vt:lpstr>
      <vt:lpstr>Tw Cen MT</vt:lpstr>
      <vt:lpstr>Speaker Title</vt:lpstr>
      <vt:lpstr>Resources</vt:lpstr>
      <vt:lpstr>Internal Pages - Blank White</vt:lpstr>
      <vt:lpstr>Internal Page - Blank Blue</vt:lpstr>
      <vt:lpstr>Internal Pages - Add Background Image</vt:lpstr>
      <vt:lpstr>1_Speaker Title</vt:lpstr>
      <vt:lpstr>1_Internal Pages - Blank White</vt:lpstr>
      <vt:lpstr>1_Internal Page - Blank Blue</vt:lpstr>
      <vt:lpstr>2_Speaker Title</vt:lpstr>
      <vt:lpstr>1_Resources</vt:lpstr>
      <vt:lpstr>Andromeda Galaxy</vt:lpstr>
      <vt:lpstr>Outline of this Science Briefing</vt:lpstr>
      <vt:lpstr>Introduction to Andromeda and Its Stars</vt:lpstr>
      <vt:lpstr>The Milky Way and Andromeda</vt:lpstr>
      <vt:lpstr>Andromeda Has A More Prominent Bulge</vt:lpstr>
      <vt:lpstr>Andromeda Has More Prominent Halo Structures (more from Dr. Collins and Dr. Escala)</vt:lpstr>
      <vt:lpstr>M31 Disk Stars</vt:lpstr>
      <vt:lpstr>Surveying Andromeda with Hubble</vt:lpstr>
      <vt:lpstr>Largest photomosaic ever assembled from HST observations</vt:lpstr>
      <vt:lpstr>Resolving Andromeda into Stars</vt:lpstr>
      <vt:lpstr>Resolving Andromeda into Stars</vt:lpstr>
      <vt:lpstr>Resolving Andromeda into Stars</vt:lpstr>
      <vt:lpstr>PowerPoint Presentation</vt:lpstr>
      <vt:lpstr>PowerPoint Presentation</vt:lpstr>
      <vt:lpstr>The Milky Way and Andromeda</vt:lpstr>
      <vt:lpstr>Stellar streams and unusual satellite galaxies around our spiral neighbour, Andromeda</vt:lpstr>
      <vt:lpstr>Andromeda as an ecosystem</vt:lpstr>
      <vt:lpstr>PowerPoint Presentation</vt:lpstr>
      <vt:lpstr>The 32 dwarf  spheroidals</vt:lpstr>
      <vt:lpstr>Each galaxy inhabits a massive dark matter halo</vt:lpstr>
      <vt:lpstr>Different dark matter models predict different behaviour</vt:lpstr>
      <vt:lpstr>And why are they distributed the way they are?</vt:lpstr>
      <vt:lpstr>And why are they distributed the way they are?</vt:lpstr>
      <vt:lpstr>Could it be Andromeda’s turbulent past?</vt:lpstr>
      <vt:lpstr>Interaction with M32p, creating the GSS</vt:lpstr>
      <vt:lpstr>Interaction with M33 affecting halo?</vt:lpstr>
      <vt:lpstr>Andromeda as an ecosystem</vt:lpstr>
      <vt:lpstr>Elemental Abundances and Stellar Kinematics in the Andromeda Galaxy</vt:lpstr>
      <vt:lpstr>How did the Andromeda galaxy form and evolve over cosmic time?</vt:lpstr>
      <vt:lpstr>Different stellar structures in Andromeda have different origins</vt:lpstr>
      <vt:lpstr>Different stellar structures in Andromeda have different origins</vt:lpstr>
      <vt:lpstr>Different stellar structures in Andromeda have different origins</vt:lpstr>
      <vt:lpstr>The chemical composition of a stellar population reveals its origin</vt:lpstr>
      <vt:lpstr>The chemical composition of a stellar population reveals its origin</vt:lpstr>
      <vt:lpstr>The chemical composition of a stellar population reveals its origin</vt:lpstr>
      <vt:lpstr>We measure the chemical compositions (and motions) of stars from their spectra</vt:lpstr>
      <vt:lpstr>We measure the chemical compositions (and motions) of stars from their spectra</vt:lpstr>
      <vt:lpstr>Measuring velocities of faint stars in the Andromeda galaxy</vt:lpstr>
      <vt:lpstr>Measuring chemical abundances of faint stars in the Andromeda galaxy</vt:lpstr>
      <vt:lpstr>Identifying distinct stellar populations in Andromeda using stellar velocities</vt:lpstr>
      <vt:lpstr>Identifying distinct stellar populations in Andromeda using stellar velocities</vt:lpstr>
      <vt:lpstr>The history of Andromeda’s formation from chemical abundances</vt:lpstr>
      <vt:lpstr>The history of Andromeda’s formation from chemical abundances</vt:lpstr>
      <vt:lpstr>The history of Andromeda’s formation from chemical abundances</vt:lpstr>
      <vt:lpstr>ADDITIONAL RESOURCES</vt:lpstr>
      <vt:lpstr>ADDITIONAL RESOURCES</vt:lpstr>
      <vt:lpstr>ADDITIONAL RESOURCES</vt:lpstr>
      <vt:lpstr>ADDITIONAL RESOURCES</vt:lpstr>
      <vt:lpstr>ADDITIONAL RESOURCES</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Seppo Laine</dc:creator>
  <cp:lastModifiedBy>Seppo Laine</cp:lastModifiedBy>
  <cp:revision>36</cp:revision>
  <dcterms:created xsi:type="dcterms:W3CDTF">2025-07-09T16:49:47Z</dcterms:created>
  <dcterms:modified xsi:type="dcterms:W3CDTF">2025-08-02T01:31:30Z</dcterms:modified>
</cp:coreProperties>
</file>