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3.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4.xml" ContentType="application/vnd.openxmlformats-officedocument.theme+xml"/>
  <Override PartName="/ppt/slideLayouts/slideLayout3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87" r:id="rId2"/>
    <p:sldMasterId id="2147483656" r:id="rId3"/>
    <p:sldMasterId id="2147483661" r:id="rId4"/>
    <p:sldMasterId id="2147483665" r:id="rId5"/>
  </p:sldMasterIdLst>
  <p:notesMasterIdLst>
    <p:notesMasterId r:id="rId55"/>
  </p:notesMasterIdLst>
  <p:sldIdLst>
    <p:sldId id="263" r:id="rId6"/>
    <p:sldId id="268" r:id="rId7"/>
    <p:sldId id="265" r:id="rId8"/>
    <p:sldId id="335" r:id="rId9"/>
    <p:sldId id="336" r:id="rId10"/>
    <p:sldId id="337" r:id="rId11"/>
    <p:sldId id="338" r:id="rId12"/>
    <p:sldId id="339" r:id="rId13"/>
    <p:sldId id="340" r:id="rId14"/>
    <p:sldId id="341" r:id="rId15"/>
    <p:sldId id="342" r:id="rId16"/>
    <p:sldId id="343" r:id="rId17"/>
    <p:sldId id="344" r:id="rId18"/>
    <p:sldId id="319" r:id="rId19"/>
    <p:sldId id="277" r:id="rId20"/>
    <p:sldId id="278" r:id="rId21"/>
    <p:sldId id="279" r:id="rId22"/>
    <p:sldId id="280" r:id="rId23"/>
    <p:sldId id="281" r:id="rId24"/>
    <p:sldId id="282" r:id="rId25"/>
    <p:sldId id="283" r:id="rId26"/>
    <p:sldId id="284" r:id="rId27"/>
    <p:sldId id="285" r:id="rId28"/>
    <p:sldId id="286" r:id="rId29"/>
    <p:sldId id="287" r:id="rId30"/>
    <p:sldId id="288" r:id="rId31"/>
    <p:sldId id="270" r:id="rId32"/>
    <p:sldId id="324" r:id="rId33"/>
    <p:sldId id="267" r:id="rId34"/>
    <p:sldId id="261" r:id="rId35"/>
    <p:sldId id="266" r:id="rId36"/>
    <p:sldId id="325" r:id="rId37"/>
    <p:sldId id="326" r:id="rId38"/>
    <p:sldId id="327" r:id="rId39"/>
    <p:sldId id="271" r:id="rId40"/>
    <p:sldId id="328" r:id="rId41"/>
    <p:sldId id="273" r:id="rId42"/>
    <p:sldId id="275" r:id="rId43"/>
    <p:sldId id="274" r:id="rId44"/>
    <p:sldId id="276" r:id="rId45"/>
    <p:sldId id="329" r:id="rId46"/>
    <p:sldId id="256" r:id="rId47"/>
    <p:sldId id="330" r:id="rId48"/>
    <p:sldId id="331" r:id="rId49"/>
    <p:sldId id="332" r:id="rId50"/>
    <p:sldId id="333" r:id="rId51"/>
    <p:sldId id="334" r:id="rId52"/>
    <p:sldId id="318" r:id="rId53"/>
    <p:sldId id="259"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Slide with Speakers" id="{FA154B8A-B345-4A4A-977C-034542778955}">
          <p14:sldIdLst>
            <p14:sldId id="263"/>
          </p14:sldIdLst>
        </p14:section>
        <p14:section name="Outline" id="{2348693A-5DF4-1C48-AE20-1DD02CAD67D4}">
          <p14:sldIdLst>
            <p14:sldId id="268"/>
          </p14:sldIdLst>
        </p14:section>
        <p14:section name="Speaker 1" id="{3BFC0948-879A-2B45-BB12-5A2213A62003}">
          <p14:sldIdLst>
            <p14:sldId id="265"/>
            <p14:sldId id="335"/>
            <p14:sldId id="336"/>
            <p14:sldId id="337"/>
            <p14:sldId id="338"/>
            <p14:sldId id="339"/>
            <p14:sldId id="340"/>
            <p14:sldId id="341"/>
            <p14:sldId id="342"/>
            <p14:sldId id="343"/>
            <p14:sldId id="344"/>
          </p14:sldIdLst>
        </p14:section>
        <p14:section name="Speaker 2" id="{CC3D0F42-2D56-6741-AE28-0359DB134A68}">
          <p14:sldIdLst>
            <p14:sldId id="319"/>
            <p14:sldId id="277"/>
            <p14:sldId id="278"/>
            <p14:sldId id="279"/>
            <p14:sldId id="280"/>
            <p14:sldId id="281"/>
            <p14:sldId id="282"/>
            <p14:sldId id="283"/>
            <p14:sldId id="284"/>
            <p14:sldId id="285"/>
            <p14:sldId id="286"/>
            <p14:sldId id="287"/>
            <p14:sldId id="288"/>
            <p14:sldId id="270"/>
          </p14:sldIdLst>
        </p14:section>
        <p14:section name="Speaker 3" id="{BBB1EF3A-4B45-534E-975B-2CF4C1BE11A6}">
          <p14:sldIdLst>
            <p14:sldId id="324"/>
            <p14:sldId id="267"/>
            <p14:sldId id="261"/>
            <p14:sldId id="266"/>
            <p14:sldId id="325"/>
            <p14:sldId id="326"/>
            <p14:sldId id="327"/>
            <p14:sldId id="271"/>
            <p14:sldId id="328"/>
            <p14:sldId id="273"/>
            <p14:sldId id="275"/>
            <p14:sldId id="274"/>
            <p14:sldId id="276"/>
            <p14:sldId id="329"/>
            <p14:sldId id="256"/>
          </p14:sldIdLst>
        </p14:section>
        <p14:section name="Resources" id="{BA707E1E-E891-3D4A-B1EA-8A3A0F111886}">
          <p14:sldIdLst>
            <p14:sldId id="330"/>
            <p14:sldId id="331"/>
            <p14:sldId id="332"/>
            <p14:sldId id="333"/>
            <p14:sldId id="334"/>
          </p14:sldIdLst>
        </p14:section>
        <p14:section name="Last Slides" id="{17A6167B-15C2-DE4B-90CD-C274528E6ECC}">
          <p14:sldIdLst>
            <p14:sldId id="318"/>
            <p14:sldId id="259"/>
          </p14:sldIdLst>
        </p14:section>
      </p14:sectionLst>
    </p:ext>
    <p:ext uri="{EFAFB233-063F-42B5-8137-9DF3F51BA10A}">
      <p15:sldGuideLst xmlns:p15="http://schemas.microsoft.com/office/powerpoint/2012/main">
        <p15:guide id="1" orient="horz" pos="2160" userDrawn="1">
          <p15:clr>
            <a:srgbClr val="A4A3A4"/>
          </p15:clr>
        </p15:guide>
        <p15:guide id="2" pos="16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A0E3B"/>
    <a:srgbClr val="9E9E9E"/>
    <a:srgbClr val="86BFFE"/>
    <a:srgbClr val="1484FC"/>
    <a:srgbClr val="ED485F"/>
    <a:srgbClr val="EA3E39"/>
    <a:srgbClr val="674A9E"/>
    <a:srgbClr val="F6F8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BEEBA0-3C0F-D641-AA12-8C4F0C135950}" v="1" dt="2025-10-01T06:00:50.834"/>
    <p1510:client id="{9E1FD910-E9C1-8E42-AD46-20EF89972CEB}" v="407" dt="2025-10-01T16:45:59.104"/>
    <p1510:client id="{FF23C321-EF1A-AB44-B83A-6F40D20F3CAD}" v="66" dt="2025-09-30T21:13:35.1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168"/>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notesMaster" Target="notesMasters/notesMaster1.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theme" Target="theme/theme1.xml"/><Relationship Id="rId5" Type="http://schemas.openxmlformats.org/officeDocument/2006/relationships/slideMaster" Target="slideMasters/slideMaster5.xml"/><Relationship Id="rId61" Type="http://schemas.microsoft.com/office/2015/10/relationships/revisionInfo" Target="revisionInfo.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presProps" Target="pres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tableStyles" Target="tableStyle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viewProps" Target="viewProps.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microsoft.com/office/2016/11/relationships/changesInfo" Target="changesInfos/changesInfo1.xml"/><Relationship Id="rId4" Type="http://schemas.openxmlformats.org/officeDocument/2006/relationships/slideMaster" Target="slideMasters/slideMaster4.xml"/><Relationship Id="rId9"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lly Lepo" userId="12871120127_tp_box_2" providerId="OAuth2" clId="{37E86A9C-4C61-5307-8A1D-57BBF1A1D964}"/>
    <pc:docChg chg="undo custSel modSld">
      <pc:chgData name="Kelly Lepo" userId="12871120127_tp_box_2" providerId="OAuth2" clId="{37E86A9C-4C61-5307-8A1D-57BBF1A1D964}" dt="2025-10-01T06:01:00.996" v="7" actId="207"/>
      <pc:docMkLst>
        <pc:docMk/>
      </pc:docMkLst>
      <pc:sldChg chg="addSp delSp modSp mod">
        <pc:chgData name="Kelly Lepo" userId="12871120127_tp_box_2" providerId="OAuth2" clId="{37E86A9C-4C61-5307-8A1D-57BBF1A1D964}" dt="2025-10-01T06:01:00.996" v="7" actId="207"/>
        <pc:sldMkLst>
          <pc:docMk/>
          <pc:sldMk cId="4098406689" sldId="327"/>
        </pc:sldMkLst>
        <pc:spChg chg="add del mod">
          <ac:chgData name="Kelly Lepo" userId="12871120127_tp_box_2" providerId="OAuth2" clId="{37E86A9C-4C61-5307-8A1D-57BBF1A1D964}" dt="2025-10-01T06:01:00.217" v="6" actId="47"/>
          <ac:spMkLst>
            <pc:docMk/>
            <pc:sldMk cId="4098406689" sldId="327"/>
            <ac:spMk id="3" creationId="{4748E5C6-18C9-9E2D-B33F-6191FFA8A145}"/>
          </ac:spMkLst>
        </pc:spChg>
        <pc:spChg chg="mod">
          <ac:chgData name="Kelly Lepo" userId="12871120127_tp_box_2" providerId="OAuth2" clId="{37E86A9C-4C61-5307-8A1D-57BBF1A1D964}" dt="2025-10-01T06:01:00.996" v="7" actId="207"/>
          <ac:spMkLst>
            <pc:docMk/>
            <pc:sldMk cId="4098406689" sldId="327"/>
            <ac:spMk id="14" creationId="{BCE65792-9146-5FDD-8684-14438675756C}"/>
          </ac:spMkLst>
        </pc:spChg>
      </pc:sldChg>
      <pc:sldChg chg="modSp mod">
        <pc:chgData name="Kelly Lepo" userId="12871120127_tp_box_2" providerId="OAuth2" clId="{37E86A9C-4C61-5307-8A1D-57BBF1A1D964}" dt="2025-10-01T06:00:46.435" v="1" actId="207"/>
        <pc:sldMkLst>
          <pc:docMk/>
          <pc:sldMk cId="808817920" sldId="329"/>
        </pc:sldMkLst>
        <pc:spChg chg="mod">
          <ac:chgData name="Kelly Lepo" userId="12871120127_tp_box_2" providerId="OAuth2" clId="{37E86A9C-4C61-5307-8A1D-57BBF1A1D964}" dt="2025-10-01T06:00:46.435" v="1" actId="207"/>
          <ac:spMkLst>
            <pc:docMk/>
            <pc:sldMk cId="808817920" sldId="329"/>
            <ac:spMk id="10" creationId="{09005BFF-9865-3252-45EF-CBD8118E0273}"/>
          </ac:spMkLst>
        </pc:spChg>
      </pc:sldChg>
    </pc:docChg>
  </pc:docChgLst>
  <pc:docChgLst>
    <pc:chgData name="Martha Irene Saladino" userId="21055418929_tp_box_2" providerId="OAuth2" clId="{0378F4A2-0620-5F3A-B794-D2B6139E1240}"/>
    <pc:docChg chg="undo custSel addSld delSld modSld modSection">
      <pc:chgData name="Martha Irene Saladino" userId="21055418929_tp_box_2" providerId="OAuth2" clId="{0378F4A2-0620-5F3A-B794-D2B6139E1240}" dt="2025-10-01T16:45:59.104" v="1331" actId="20577"/>
      <pc:docMkLst>
        <pc:docMk/>
      </pc:docMkLst>
      <pc:sldChg chg="modSp add del mod setBg">
        <pc:chgData name="Martha Irene Saladino" userId="21055418929_tp_box_2" providerId="OAuth2" clId="{0378F4A2-0620-5F3A-B794-D2B6139E1240}" dt="2025-10-01T16:31:14.863" v="1261" actId="20577"/>
        <pc:sldMkLst>
          <pc:docMk/>
          <pc:sldMk cId="16168162" sldId="256"/>
        </pc:sldMkLst>
        <pc:spChg chg="mod">
          <ac:chgData name="Martha Irene Saladino" userId="21055418929_tp_box_2" providerId="OAuth2" clId="{0378F4A2-0620-5F3A-B794-D2B6139E1240}" dt="2025-09-26T17:39:07.668" v="46" actId="207"/>
          <ac:spMkLst>
            <pc:docMk/>
            <pc:sldMk cId="16168162" sldId="256"/>
            <ac:spMk id="2" creationId="{B90B59A4-79B1-470B-9E4E-01DB8E5413CE}"/>
          </ac:spMkLst>
        </pc:spChg>
        <pc:spChg chg="mod">
          <ac:chgData name="Martha Irene Saladino" userId="21055418929_tp_box_2" providerId="OAuth2" clId="{0378F4A2-0620-5F3A-B794-D2B6139E1240}" dt="2025-10-01T16:31:14.863" v="1261" actId="20577"/>
          <ac:spMkLst>
            <pc:docMk/>
            <pc:sldMk cId="16168162" sldId="256"/>
            <ac:spMk id="3" creationId="{F8F9E93C-948B-45EA-C9DA-ACE6AD312FDD}"/>
          </ac:spMkLst>
        </pc:spChg>
        <pc:spChg chg="mod">
          <ac:chgData name="Martha Irene Saladino" userId="21055418929_tp_box_2" providerId="OAuth2" clId="{0378F4A2-0620-5F3A-B794-D2B6139E1240}" dt="2025-10-01T15:02:16.641" v="1115" actId="20577"/>
          <ac:spMkLst>
            <pc:docMk/>
            <pc:sldMk cId="16168162" sldId="256"/>
            <ac:spMk id="5" creationId="{74A21834-982F-E0F3-B563-CBEFB21294F5}"/>
          </ac:spMkLst>
        </pc:spChg>
        <pc:spChg chg="mod">
          <ac:chgData name="Martha Irene Saladino" userId="21055418929_tp_box_2" providerId="OAuth2" clId="{0378F4A2-0620-5F3A-B794-D2B6139E1240}" dt="2025-09-30T20:17:26.772" v="500"/>
          <ac:spMkLst>
            <pc:docMk/>
            <pc:sldMk cId="16168162" sldId="256"/>
            <ac:spMk id="16" creationId="{05527BCD-2D6B-728B-19A4-B6E51A00CEFF}"/>
          </ac:spMkLst>
        </pc:spChg>
      </pc:sldChg>
      <pc:sldChg chg="addSp modSp add del mod">
        <pc:chgData name="Martha Irene Saladino" userId="21055418929_tp_box_2" providerId="OAuth2" clId="{0378F4A2-0620-5F3A-B794-D2B6139E1240}" dt="2025-10-01T15:36:42.796" v="1184" actId="14100"/>
        <pc:sldMkLst>
          <pc:docMk/>
          <pc:sldMk cId="3525208011" sldId="261"/>
        </pc:sldMkLst>
        <pc:spChg chg="add mod">
          <ac:chgData name="Martha Irene Saladino" userId="21055418929_tp_box_2" providerId="OAuth2" clId="{0378F4A2-0620-5F3A-B794-D2B6139E1240}" dt="2025-10-01T14:56:24.803" v="1102" actId="14100"/>
          <ac:spMkLst>
            <pc:docMk/>
            <pc:sldMk cId="3525208011" sldId="261"/>
            <ac:spMk id="2" creationId="{F6B5E764-C96C-4D6A-3127-B15776BAE088}"/>
          </ac:spMkLst>
        </pc:spChg>
        <pc:spChg chg="mod">
          <ac:chgData name="Martha Irene Saladino" userId="21055418929_tp_box_2" providerId="OAuth2" clId="{0378F4A2-0620-5F3A-B794-D2B6139E1240}" dt="2025-10-01T15:36:42.796" v="1184" actId="14100"/>
          <ac:spMkLst>
            <pc:docMk/>
            <pc:sldMk cId="3525208011" sldId="261"/>
            <ac:spMk id="3" creationId="{EC2CDAC6-733E-8045-945B-61FD691573B4}"/>
          </ac:spMkLst>
        </pc:spChg>
        <pc:spChg chg="mod">
          <ac:chgData name="Martha Irene Saladino" userId="21055418929_tp_box_2" providerId="OAuth2" clId="{0378F4A2-0620-5F3A-B794-D2B6139E1240}" dt="2025-09-26T18:43:16.806" v="440" actId="14100"/>
          <ac:spMkLst>
            <pc:docMk/>
            <pc:sldMk cId="3525208011" sldId="261"/>
            <ac:spMk id="6" creationId="{746D005A-D8FD-5A49-9C36-6A830C69E1ED}"/>
          </ac:spMkLst>
        </pc:spChg>
        <pc:spChg chg="mod">
          <ac:chgData name="Martha Irene Saladino" userId="21055418929_tp_box_2" providerId="OAuth2" clId="{0378F4A2-0620-5F3A-B794-D2B6139E1240}" dt="2025-10-01T14:56:39.906" v="1103" actId="14100"/>
          <ac:spMkLst>
            <pc:docMk/>
            <pc:sldMk cId="3525208011" sldId="261"/>
            <ac:spMk id="7" creationId="{C97FD623-DC53-EE47-9B25-FEBF608D2362}"/>
          </ac:spMkLst>
        </pc:spChg>
        <pc:spChg chg="mod">
          <ac:chgData name="Martha Irene Saladino" userId="21055418929_tp_box_2" providerId="OAuth2" clId="{0378F4A2-0620-5F3A-B794-D2B6139E1240}" dt="2025-09-26T18:43:16.806" v="440" actId="14100"/>
          <ac:spMkLst>
            <pc:docMk/>
            <pc:sldMk cId="3525208011" sldId="261"/>
            <ac:spMk id="10" creationId="{380F85BE-E3C6-964A-842E-3F0C10D5B0CC}"/>
          </ac:spMkLst>
        </pc:spChg>
        <pc:spChg chg="mod">
          <ac:chgData name="Martha Irene Saladino" userId="21055418929_tp_box_2" providerId="OAuth2" clId="{0378F4A2-0620-5F3A-B794-D2B6139E1240}" dt="2025-09-26T18:43:16.806" v="440" actId="14100"/>
          <ac:spMkLst>
            <pc:docMk/>
            <pc:sldMk cId="3525208011" sldId="261"/>
            <ac:spMk id="11" creationId="{3B9362F7-DF79-DC44-9D38-B02C82043428}"/>
          </ac:spMkLst>
        </pc:spChg>
        <pc:spChg chg="mod">
          <ac:chgData name="Martha Irene Saladino" userId="21055418929_tp_box_2" providerId="OAuth2" clId="{0378F4A2-0620-5F3A-B794-D2B6139E1240}" dt="2025-10-01T14:56:55.338" v="1104" actId="14100"/>
          <ac:spMkLst>
            <pc:docMk/>
            <pc:sldMk cId="3525208011" sldId="261"/>
            <ac:spMk id="12" creationId="{5FB3890D-84FE-2246-8D44-571272DB7B11}"/>
          </ac:spMkLst>
        </pc:spChg>
        <pc:spChg chg="mod">
          <ac:chgData name="Martha Irene Saladino" userId="21055418929_tp_box_2" providerId="OAuth2" clId="{0378F4A2-0620-5F3A-B794-D2B6139E1240}" dt="2025-09-26T18:43:16.806" v="440" actId="14100"/>
          <ac:spMkLst>
            <pc:docMk/>
            <pc:sldMk cId="3525208011" sldId="261"/>
            <ac:spMk id="13" creationId="{D1848BFF-E322-9B49-B712-6634ADA76C1E}"/>
          </ac:spMkLst>
        </pc:spChg>
        <pc:spChg chg="mod">
          <ac:chgData name="Martha Irene Saladino" userId="21055418929_tp_box_2" providerId="OAuth2" clId="{0378F4A2-0620-5F3A-B794-D2B6139E1240}" dt="2025-09-26T18:43:16.806" v="440" actId="14100"/>
          <ac:spMkLst>
            <pc:docMk/>
            <pc:sldMk cId="3525208011" sldId="261"/>
            <ac:spMk id="15" creationId="{06BF8810-3B94-084D-A8EC-B147133A83EE}"/>
          </ac:spMkLst>
        </pc:spChg>
        <pc:spChg chg="mod">
          <ac:chgData name="Martha Irene Saladino" userId="21055418929_tp_box_2" providerId="OAuth2" clId="{0378F4A2-0620-5F3A-B794-D2B6139E1240}" dt="2025-09-26T18:43:16.806" v="440" actId="14100"/>
          <ac:spMkLst>
            <pc:docMk/>
            <pc:sldMk cId="3525208011" sldId="261"/>
            <ac:spMk id="16" creationId="{565D7464-B691-5144-BEB9-8EB75EC61F22}"/>
          </ac:spMkLst>
        </pc:spChg>
        <pc:spChg chg="mod">
          <ac:chgData name="Martha Irene Saladino" userId="21055418929_tp_box_2" providerId="OAuth2" clId="{0378F4A2-0620-5F3A-B794-D2B6139E1240}" dt="2025-09-26T18:43:16.806" v="440" actId="14100"/>
          <ac:spMkLst>
            <pc:docMk/>
            <pc:sldMk cId="3525208011" sldId="261"/>
            <ac:spMk id="17" creationId="{1A7D8ABC-8443-ED40-9DED-FA1AC82632D8}"/>
          </ac:spMkLst>
        </pc:spChg>
        <pc:picChg chg="mod">
          <ac:chgData name="Martha Irene Saladino" userId="21055418929_tp_box_2" providerId="OAuth2" clId="{0378F4A2-0620-5F3A-B794-D2B6139E1240}" dt="2025-09-26T18:42:56.853" v="434" actId="14100"/>
          <ac:picMkLst>
            <pc:docMk/>
            <pc:sldMk cId="3525208011" sldId="261"/>
            <ac:picMk id="5" creationId="{5FEE4282-7562-0942-9101-5657FDFBBF34}"/>
          </ac:picMkLst>
        </pc:picChg>
      </pc:sldChg>
      <pc:sldChg chg="modSp mod">
        <pc:chgData name="Martha Irene Saladino" userId="21055418929_tp_box_2" providerId="OAuth2" clId="{0378F4A2-0620-5F3A-B794-D2B6139E1240}" dt="2025-09-30T19:28:55.110" v="496"/>
        <pc:sldMkLst>
          <pc:docMk/>
          <pc:sldMk cId="3094088491" sldId="263"/>
        </pc:sldMkLst>
        <pc:spChg chg="mod">
          <ac:chgData name="Martha Irene Saladino" userId="21055418929_tp_box_2" providerId="OAuth2" clId="{0378F4A2-0620-5F3A-B794-D2B6139E1240}" dt="2025-09-30T19:28:55.110" v="496"/>
          <ac:spMkLst>
            <pc:docMk/>
            <pc:sldMk cId="3094088491" sldId="263"/>
            <ac:spMk id="2" creationId="{D750FE64-3F2C-668D-8250-D7F11844B782}"/>
          </ac:spMkLst>
        </pc:spChg>
        <pc:spChg chg="mod">
          <ac:chgData name="Martha Irene Saladino" userId="21055418929_tp_box_2" providerId="OAuth2" clId="{0378F4A2-0620-5F3A-B794-D2B6139E1240}" dt="2025-09-30T19:28:53.847" v="493"/>
          <ac:spMkLst>
            <pc:docMk/>
            <pc:sldMk cId="3094088491" sldId="263"/>
            <ac:spMk id="3" creationId="{647C1277-38D7-9C86-FB57-24C3AAC29A5F}"/>
          </ac:spMkLst>
        </pc:spChg>
        <pc:spChg chg="mod">
          <ac:chgData name="Martha Irene Saladino" userId="21055418929_tp_box_2" providerId="OAuth2" clId="{0378F4A2-0620-5F3A-B794-D2B6139E1240}" dt="2025-09-30T19:28:55.110" v="496"/>
          <ac:spMkLst>
            <pc:docMk/>
            <pc:sldMk cId="3094088491" sldId="263"/>
            <ac:spMk id="5" creationId="{42290324-9C7A-EF6B-6DAB-7E087D4370DC}"/>
          </ac:spMkLst>
        </pc:spChg>
        <pc:spChg chg="mod">
          <ac:chgData name="Martha Irene Saladino" userId="21055418929_tp_box_2" providerId="OAuth2" clId="{0378F4A2-0620-5F3A-B794-D2B6139E1240}" dt="2025-09-30T19:28:55.110" v="496"/>
          <ac:spMkLst>
            <pc:docMk/>
            <pc:sldMk cId="3094088491" sldId="263"/>
            <ac:spMk id="6" creationId="{3E1F898F-2A96-1216-3D71-E237E2DF1BD8}"/>
          </ac:spMkLst>
        </pc:spChg>
        <pc:spChg chg="mod">
          <ac:chgData name="Martha Irene Saladino" userId="21055418929_tp_box_2" providerId="OAuth2" clId="{0378F4A2-0620-5F3A-B794-D2B6139E1240}" dt="2025-09-30T19:28:55.110" v="496"/>
          <ac:spMkLst>
            <pc:docMk/>
            <pc:sldMk cId="3094088491" sldId="263"/>
            <ac:spMk id="8" creationId="{819913AA-4FF1-ACC4-FC63-00F06637817E}"/>
          </ac:spMkLst>
        </pc:spChg>
        <pc:spChg chg="mod">
          <ac:chgData name="Martha Irene Saladino" userId="21055418929_tp_box_2" providerId="OAuth2" clId="{0378F4A2-0620-5F3A-B794-D2B6139E1240}" dt="2025-09-30T19:28:55.110" v="496"/>
          <ac:spMkLst>
            <pc:docMk/>
            <pc:sldMk cId="3094088491" sldId="263"/>
            <ac:spMk id="10" creationId="{66DE922B-33E0-1A04-3834-06B0C6AE48DF}"/>
          </ac:spMkLst>
        </pc:spChg>
        <pc:spChg chg="mod">
          <ac:chgData name="Martha Irene Saladino" userId="21055418929_tp_box_2" providerId="OAuth2" clId="{0378F4A2-0620-5F3A-B794-D2B6139E1240}" dt="2025-09-30T19:28:55.110" v="496"/>
          <ac:spMkLst>
            <pc:docMk/>
            <pc:sldMk cId="3094088491" sldId="263"/>
            <ac:spMk id="11" creationId="{FA30EABF-CCC3-119A-1212-B7C59C670303}"/>
          </ac:spMkLst>
        </pc:spChg>
        <pc:spChg chg="mod">
          <ac:chgData name="Martha Irene Saladino" userId="21055418929_tp_box_2" providerId="OAuth2" clId="{0378F4A2-0620-5F3A-B794-D2B6139E1240}" dt="2025-09-30T19:28:55.110" v="496"/>
          <ac:spMkLst>
            <pc:docMk/>
            <pc:sldMk cId="3094088491" sldId="263"/>
            <ac:spMk id="13" creationId="{D593BBB6-E984-C874-BFDD-B1C08640CB6A}"/>
          </ac:spMkLst>
        </pc:spChg>
        <pc:spChg chg="mod">
          <ac:chgData name="Martha Irene Saladino" userId="21055418929_tp_box_2" providerId="OAuth2" clId="{0378F4A2-0620-5F3A-B794-D2B6139E1240}" dt="2025-09-30T19:28:55.110" v="496"/>
          <ac:spMkLst>
            <pc:docMk/>
            <pc:sldMk cId="3094088491" sldId="263"/>
            <ac:spMk id="14" creationId="{530C7D12-F06A-5600-100D-F9AFEDF6A9C6}"/>
          </ac:spMkLst>
        </pc:spChg>
        <pc:spChg chg="mod">
          <ac:chgData name="Martha Irene Saladino" userId="21055418929_tp_box_2" providerId="OAuth2" clId="{0378F4A2-0620-5F3A-B794-D2B6139E1240}" dt="2025-09-30T19:28:55.110" v="496"/>
          <ac:spMkLst>
            <pc:docMk/>
            <pc:sldMk cId="3094088491" sldId="263"/>
            <ac:spMk id="16" creationId="{BE031A0E-BDA7-9F5A-1D02-154BDF7E86C8}"/>
          </ac:spMkLst>
        </pc:spChg>
        <pc:spChg chg="mod">
          <ac:chgData name="Martha Irene Saladino" userId="21055418929_tp_box_2" providerId="OAuth2" clId="{0378F4A2-0620-5F3A-B794-D2B6139E1240}" dt="2025-09-30T19:28:55.110" v="496"/>
          <ac:spMkLst>
            <pc:docMk/>
            <pc:sldMk cId="3094088491" sldId="263"/>
            <ac:spMk id="17" creationId="{94C000E9-7D97-8605-7AA2-952633CAA033}"/>
          </ac:spMkLst>
        </pc:spChg>
      </pc:sldChg>
      <pc:sldChg chg="addSp delSp modSp mod">
        <pc:chgData name="Martha Irene Saladino" userId="21055418929_tp_box_2" providerId="OAuth2" clId="{0378F4A2-0620-5F3A-B794-D2B6139E1240}" dt="2025-09-30T21:09:54.826" v="886"/>
        <pc:sldMkLst>
          <pc:docMk/>
          <pc:sldMk cId="2119293543" sldId="265"/>
        </pc:sldMkLst>
        <pc:spChg chg="mod">
          <ac:chgData name="Martha Irene Saladino" userId="21055418929_tp_box_2" providerId="OAuth2" clId="{0378F4A2-0620-5F3A-B794-D2B6139E1240}" dt="2025-09-30T19:28:55.110" v="496"/>
          <ac:spMkLst>
            <pc:docMk/>
            <pc:sldMk cId="2119293543" sldId="265"/>
            <ac:spMk id="2" creationId="{6AB4BDB2-E36F-F69A-6855-787CBA498F30}"/>
          </ac:spMkLst>
        </pc:spChg>
        <pc:spChg chg="mod">
          <ac:chgData name="Martha Irene Saladino" userId="21055418929_tp_box_2" providerId="OAuth2" clId="{0378F4A2-0620-5F3A-B794-D2B6139E1240}" dt="2025-09-30T19:28:55.110" v="496"/>
          <ac:spMkLst>
            <pc:docMk/>
            <pc:sldMk cId="2119293543" sldId="265"/>
            <ac:spMk id="3" creationId="{3BC61B53-56AA-21F3-2910-01D874C6A9A3}"/>
          </ac:spMkLst>
        </pc:spChg>
        <pc:spChg chg="del mod">
          <ac:chgData name="Martha Irene Saladino" userId="21055418929_tp_box_2" providerId="OAuth2" clId="{0378F4A2-0620-5F3A-B794-D2B6139E1240}" dt="2025-09-30T19:26:41.973" v="474" actId="931"/>
          <ac:spMkLst>
            <pc:docMk/>
            <pc:sldMk cId="2119293543" sldId="265"/>
            <ac:spMk id="4" creationId="{2C81A42E-886C-C105-561B-9B014B592BBF}"/>
          </ac:spMkLst>
        </pc:spChg>
        <pc:spChg chg="mod">
          <ac:chgData name="Martha Irene Saladino" userId="21055418929_tp_box_2" providerId="OAuth2" clId="{0378F4A2-0620-5F3A-B794-D2B6139E1240}" dt="2025-09-30T19:28:55.110" v="496"/>
          <ac:spMkLst>
            <pc:docMk/>
            <pc:sldMk cId="2119293543" sldId="265"/>
            <ac:spMk id="5" creationId="{67040B18-F957-216E-7E5D-E1C34B94F1DF}"/>
          </ac:spMkLst>
        </pc:spChg>
        <pc:spChg chg="del mod">
          <ac:chgData name="Martha Irene Saladino" userId="21055418929_tp_box_2" providerId="OAuth2" clId="{0378F4A2-0620-5F3A-B794-D2B6139E1240}" dt="2025-09-30T19:27:52.335" v="483" actId="478"/>
          <ac:spMkLst>
            <pc:docMk/>
            <pc:sldMk cId="2119293543" sldId="265"/>
            <ac:spMk id="6" creationId="{037B0A78-DB09-B8B2-C395-AE80EC1C5C1C}"/>
          </ac:spMkLst>
        </pc:spChg>
        <pc:spChg chg="del mod">
          <ac:chgData name="Martha Irene Saladino" userId="21055418929_tp_box_2" providerId="OAuth2" clId="{0378F4A2-0620-5F3A-B794-D2B6139E1240}" dt="2025-09-30T19:27:34.766" v="478" actId="931"/>
          <ac:spMkLst>
            <pc:docMk/>
            <pc:sldMk cId="2119293543" sldId="265"/>
            <ac:spMk id="7" creationId="{8CC8CDD6-FADE-A9C4-9507-76FF2EDF17FD}"/>
          </ac:spMkLst>
        </pc:spChg>
        <pc:spChg chg="mod">
          <ac:chgData name="Martha Irene Saladino" userId="21055418929_tp_box_2" providerId="OAuth2" clId="{0378F4A2-0620-5F3A-B794-D2B6139E1240}" dt="2025-09-30T21:09:54.826" v="886"/>
          <ac:spMkLst>
            <pc:docMk/>
            <pc:sldMk cId="2119293543" sldId="265"/>
            <ac:spMk id="8" creationId="{967FDFA9-7C45-AC01-778A-C54BA398DFB0}"/>
          </ac:spMkLst>
        </pc:spChg>
        <pc:spChg chg="del mod">
          <ac:chgData name="Martha Irene Saladino" userId="21055418929_tp_box_2" providerId="OAuth2" clId="{0378F4A2-0620-5F3A-B794-D2B6139E1240}" dt="2025-09-30T19:27:30.713" v="477" actId="478"/>
          <ac:spMkLst>
            <pc:docMk/>
            <pc:sldMk cId="2119293543" sldId="265"/>
            <ac:spMk id="9" creationId="{11AE4695-8DEE-F799-DA3F-EFC0F07ED17C}"/>
          </ac:spMkLst>
        </pc:spChg>
        <pc:spChg chg="mod">
          <ac:chgData name="Martha Irene Saladino" userId="21055418929_tp_box_2" providerId="OAuth2" clId="{0378F4A2-0620-5F3A-B794-D2B6139E1240}" dt="2025-09-30T19:28:55.110" v="496"/>
          <ac:spMkLst>
            <pc:docMk/>
            <pc:sldMk cId="2119293543" sldId="265"/>
            <ac:spMk id="10" creationId="{BD12EE85-A299-53A0-9BB0-F38B5B847A2D}"/>
          </ac:spMkLst>
        </pc:spChg>
        <pc:picChg chg="add mod">
          <ac:chgData name="Martha Irene Saladino" userId="21055418929_tp_box_2" providerId="OAuth2" clId="{0378F4A2-0620-5F3A-B794-D2B6139E1240}" dt="2025-09-30T19:28:55.110" v="496"/>
          <ac:picMkLst>
            <pc:docMk/>
            <pc:sldMk cId="2119293543" sldId="265"/>
            <ac:picMk id="12" creationId="{CE619526-DCB2-7A9E-03A7-6A5C394B1B24}"/>
          </ac:picMkLst>
        </pc:picChg>
        <pc:picChg chg="add mod">
          <ac:chgData name="Martha Irene Saladino" userId="21055418929_tp_box_2" providerId="OAuth2" clId="{0378F4A2-0620-5F3A-B794-D2B6139E1240}" dt="2025-09-30T19:28:55.110" v="496"/>
          <ac:picMkLst>
            <pc:docMk/>
            <pc:sldMk cId="2119293543" sldId="265"/>
            <ac:picMk id="14" creationId="{A89438C8-F2D6-B9CF-A75F-D31312AF4D55}"/>
          </ac:picMkLst>
        </pc:picChg>
      </pc:sldChg>
      <pc:sldChg chg="addSp modSp add del mod setBg">
        <pc:chgData name="Martha Irene Saladino" userId="21055418929_tp_box_2" providerId="OAuth2" clId="{0378F4A2-0620-5F3A-B794-D2B6139E1240}" dt="2025-10-01T16:34:28.683" v="1268"/>
        <pc:sldMkLst>
          <pc:docMk/>
          <pc:sldMk cId="820113129" sldId="266"/>
        </pc:sldMkLst>
        <pc:spChg chg="mod">
          <ac:chgData name="Martha Irene Saladino" userId="21055418929_tp_box_2" providerId="OAuth2" clId="{0378F4A2-0620-5F3A-B794-D2B6139E1240}" dt="2025-10-01T14:57:18.040" v="1105" actId="207"/>
          <ac:spMkLst>
            <pc:docMk/>
            <pc:sldMk cId="820113129" sldId="266"/>
            <ac:spMk id="3" creationId="{C5CC7992-31C4-9DB3-9C27-DFE2154635D0}"/>
          </ac:spMkLst>
        </pc:spChg>
        <pc:spChg chg="mod">
          <ac:chgData name="Martha Irene Saladino" userId="21055418929_tp_box_2" providerId="OAuth2" clId="{0378F4A2-0620-5F3A-B794-D2B6139E1240}" dt="2025-10-01T14:59:24.915" v="1111" actId="20577"/>
          <ac:spMkLst>
            <pc:docMk/>
            <pc:sldMk cId="820113129" sldId="266"/>
            <ac:spMk id="4" creationId="{0687E9C4-B575-4C77-7136-33DB2E812170}"/>
          </ac:spMkLst>
        </pc:spChg>
        <pc:spChg chg="mod">
          <ac:chgData name="Martha Irene Saladino" userId="21055418929_tp_box_2" providerId="OAuth2" clId="{0378F4A2-0620-5F3A-B794-D2B6139E1240}" dt="2025-09-26T18:43:39.783" v="452" actId="1037"/>
          <ac:spMkLst>
            <pc:docMk/>
            <pc:sldMk cId="820113129" sldId="266"/>
            <ac:spMk id="9" creationId="{A6EB59BA-1165-7BBA-6EE1-EF5C15260D63}"/>
          </ac:spMkLst>
        </pc:spChg>
        <pc:spChg chg="mod">
          <ac:chgData name="Martha Irene Saladino" userId="21055418929_tp_box_2" providerId="OAuth2" clId="{0378F4A2-0620-5F3A-B794-D2B6139E1240}" dt="2025-10-01T14:57:54.371" v="1108"/>
          <ac:spMkLst>
            <pc:docMk/>
            <pc:sldMk cId="820113129" sldId="266"/>
            <ac:spMk id="10" creationId="{0E9EEB94-1574-553B-617E-3F16DE08E1F5}"/>
          </ac:spMkLst>
        </pc:spChg>
        <pc:spChg chg="add mod">
          <ac:chgData name="Martha Irene Saladino" userId="21055418929_tp_box_2" providerId="OAuth2" clId="{0378F4A2-0620-5F3A-B794-D2B6139E1240}" dt="2025-10-01T16:34:28.683" v="1268"/>
          <ac:spMkLst>
            <pc:docMk/>
            <pc:sldMk cId="820113129" sldId="266"/>
            <ac:spMk id="11" creationId="{773B41AE-D53A-C9F6-AD2A-1072DBBD063C}"/>
          </ac:spMkLst>
        </pc:spChg>
      </pc:sldChg>
      <pc:sldChg chg="addSp modSp add del mod modClrScheme chgLayout modNotesTx">
        <pc:chgData name="Martha Irene Saladino" userId="21055418929_tp_box_2" providerId="OAuth2" clId="{0378F4A2-0620-5F3A-B794-D2B6139E1240}" dt="2025-10-01T14:54:47.559" v="1098" actId="20577"/>
        <pc:sldMkLst>
          <pc:docMk/>
          <pc:sldMk cId="3985012866" sldId="267"/>
        </pc:sldMkLst>
        <pc:spChg chg="mod">
          <ac:chgData name="Martha Irene Saladino" userId="21055418929_tp_box_2" providerId="OAuth2" clId="{0378F4A2-0620-5F3A-B794-D2B6139E1240}" dt="2025-10-01T14:54:47.559" v="1098" actId="20577"/>
          <ac:spMkLst>
            <pc:docMk/>
            <pc:sldMk cId="3985012866" sldId="267"/>
            <ac:spMk id="2" creationId="{B9C6BC28-305D-30B1-51CD-AFB0D2486984}"/>
          </ac:spMkLst>
        </pc:spChg>
        <pc:spChg chg="mod ord">
          <ac:chgData name="Martha Irene Saladino" userId="21055418929_tp_box_2" providerId="OAuth2" clId="{0378F4A2-0620-5F3A-B794-D2B6139E1240}" dt="2025-09-26T17:36:20.136" v="25"/>
          <ac:spMkLst>
            <pc:docMk/>
            <pc:sldMk cId="3985012866" sldId="267"/>
            <ac:spMk id="4" creationId="{46D05B11-EB05-FFA6-CA27-61EFE0AAABA5}"/>
          </ac:spMkLst>
        </pc:spChg>
        <pc:spChg chg="mod ord">
          <ac:chgData name="Martha Irene Saladino" userId="21055418929_tp_box_2" providerId="OAuth2" clId="{0378F4A2-0620-5F3A-B794-D2B6139E1240}" dt="2025-09-26T17:35:45.303" v="22" actId="700"/>
          <ac:spMkLst>
            <pc:docMk/>
            <pc:sldMk cId="3985012866" sldId="267"/>
            <ac:spMk id="5" creationId="{A8340E8D-7B8E-1D0D-E8DB-A64C35E05426}"/>
          </ac:spMkLst>
        </pc:spChg>
        <pc:spChg chg="mod">
          <ac:chgData name="Martha Irene Saladino" userId="21055418929_tp_box_2" providerId="OAuth2" clId="{0378F4A2-0620-5F3A-B794-D2B6139E1240}" dt="2025-09-26T18:39:32.730" v="428" actId="1076"/>
          <ac:spMkLst>
            <pc:docMk/>
            <pc:sldMk cId="3985012866" sldId="267"/>
            <ac:spMk id="8" creationId="{0766CAE9-919B-1CC1-CEE0-614FF16AC03E}"/>
          </ac:spMkLst>
        </pc:spChg>
        <pc:spChg chg="mod">
          <ac:chgData name="Martha Irene Saladino" userId="21055418929_tp_box_2" providerId="OAuth2" clId="{0378F4A2-0620-5F3A-B794-D2B6139E1240}" dt="2025-09-26T18:39:39.812" v="430" actId="1076"/>
          <ac:spMkLst>
            <pc:docMk/>
            <pc:sldMk cId="3985012866" sldId="267"/>
            <ac:spMk id="23" creationId="{14A43C81-317F-72E5-E69A-7C05710DF08C}"/>
          </ac:spMkLst>
        </pc:spChg>
      </pc:sldChg>
      <pc:sldChg chg="modSp mod">
        <pc:chgData name="Martha Irene Saladino" userId="21055418929_tp_box_2" providerId="OAuth2" clId="{0378F4A2-0620-5F3A-B794-D2B6139E1240}" dt="2025-09-30T21:08:04.106" v="885" actId="20577"/>
        <pc:sldMkLst>
          <pc:docMk/>
          <pc:sldMk cId="2161623985" sldId="268"/>
        </pc:sldMkLst>
        <pc:spChg chg="mod">
          <ac:chgData name="Martha Irene Saladino" userId="21055418929_tp_box_2" providerId="OAuth2" clId="{0378F4A2-0620-5F3A-B794-D2B6139E1240}" dt="2025-09-30T21:08:04.106" v="885" actId="20577"/>
          <ac:spMkLst>
            <pc:docMk/>
            <pc:sldMk cId="2161623985" sldId="268"/>
            <ac:spMk id="15" creationId="{B867AA08-AD59-FD37-08BD-D18E903938BD}"/>
          </ac:spMkLst>
        </pc:spChg>
      </pc:sldChg>
      <pc:sldChg chg="del">
        <pc:chgData name="Martha Irene Saladino" userId="21055418929_tp_box_2" providerId="OAuth2" clId="{0378F4A2-0620-5F3A-B794-D2B6139E1240}" dt="2025-09-26T17:40:39.617" v="48" actId="2696"/>
        <pc:sldMkLst>
          <pc:docMk/>
          <pc:sldMk cId="2900796047" sldId="269"/>
        </pc:sldMkLst>
      </pc:sldChg>
      <pc:sldChg chg="addSp modSp add del mod">
        <pc:chgData name="Martha Irene Saladino" userId="21055418929_tp_box_2" providerId="OAuth2" clId="{0378F4A2-0620-5F3A-B794-D2B6139E1240}" dt="2025-10-01T16:34:46.435" v="1273"/>
        <pc:sldMkLst>
          <pc:docMk/>
          <pc:sldMk cId="2553331614" sldId="271"/>
        </pc:sldMkLst>
        <pc:spChg chg="add mod">
          <ac:chgData name="Martha Irene Saladino" userId="21055418929_tp_box_2" providerId="OAuth2" clId="{0378F4A2-0620-5F3A-B794-D2B6139E1240}" dt="2025-10-01T16:34:46.435" v="1273"/>
          <ac:spMkLst>
            <pc:docMk/>
            <pc:sldMk cId="2553331614" sldId="271"/>
            <ac:spMk id="4" creationId="{DEBADE15-CAB4-5BA5-2BA4-67AC09F71057}"/>
          </ac:spMkLst>
        </pc:spChg>
        <pc:spChg chg="mod">
          <ac:chgData name="Martha Irene Saladino" userId="21055418929_tp_box_2" providerId="OAuth2" clId="{0378F4A2-0620-5F3A-B794-D2B6139E1240}" dt="2025-10-01T15:00:38.849" v="1112" actId="33524"/>
          <ac:spMkLst>
            <pc:docMk/>
            <pc:sldMk cId="2553331614" sldId="271"/>
            <ac:spMk id="26" creationId="{BEF2FA06-0581-B6D3-5F8F-80B3D4607523}"/>
          </ac:spMkLst>
        </pc:spChg>
      </pc:sldChg>
      <pc:sldChg chg="addSp modSp add del">
        <pc:chgData name="Martha Irene Saladino" userId="21055418929_tp_box_2" providerId="OAuth2" clId="{0378F4A2-0620-5F3A-B794-D2B6139E1240}" dt="2025-10-01T16:34:52.182" v="1275"/>
        <pc:sldMkLst>
          <pc:docMk/>
          <pc:sldMk cId="1262779281" sldId="273"/>
        </pc:sldMkLst>
        <pc:spChg chg="add mod">
          <ac:chgData name="Martha Irene Saladino" userId="21055418929_tp_box_2" providerId="OAuth2" clId="{0378F4A2-0620-5F3A-B794-D2B6139E1240}" dt="2025-10-01T16:34:52.182" v="1275"/>
          <ac:spMkLst>
            <pc:docMk/>
            <pc:sldMk cId="1262779281" sldId="273"/>
            <ac:spMk id="8" creationId="{38E6118E-81A6-C3BD-C722-CA75027FEC81}"/>
          </ac:spMkLst>
        </pc:spChg>
      </pc:sldChg>
      <pc:sldChg chg="addSp delSp modSp add del mod setBg">
        <pc:chgData name="Martha Irene Saladino" userId="21055418929_tp_box_2" providerId="OAuth2" clId="{0378F4A2-0620-5F3A-B794-D2B6139E1240}" dt="2025-10-01T16:35:26.011" v="1284" actId="1076"/>
        <pc:sldMkLst>
          <pc:docMk/>
          <pc:sldMk cId="3034357857" sldId="274"/>
        </pc:sldMkLst>
        <pc:spChg chg="mod">
          <ac:chgData name="Martha Irene Saladino" userId="21055418929_tp_box_2" providerId="OAuth2" clId="{0378F4A2-0620-5F3A-B794-D2B6139E1240}" dt="2025-09-26T18:45:56.033" v="456" actId="20577"/>
          <ac:spMkLst>
            <pc:docMk/>
            <pc:sldMk cId="3034357857" sldId="274"/>
            <ac:spMk id="3" creationId="{CE3C2195-41AA-3ECE-1F3C-7171B4D599FE}"/>
          </ac:spMkLst>
        </pc:spChg>
        <pc:spChg chg="add mod">
          <ac:chgData name="Martha Irene Saladino" userId="21055418929_tp_box_2" providerId="OAuth2" clId="{0378F4A2-0620-5F3A-B794-D2B6139E1240}" dt="2025-10-01T16:35:06.527" v="1280"/>
          <ac:spMkLst>
            <pc:docMk/>
            <pc:sldMk cId="3034357857" sldId="274"/>
            <ac:spMk id="13" creationId="{1B4EB466-9350-B383-C178-3681F4BFCA14}"/>
          </ac:spMkLst>
        </pc:spChg>
        <pc:spChg chg="mod">
          <ac:chgData name="Martha Irene Saladino" userId="21055418929_tp_box_2" providerId="OAuth2" clId="{0378F4A2-0620-5F3A-B794-D2B6139E1240}" dt="2025-10-01T16:29:12.525" v="1244" actId="20577"/>
          <ac:spMkLst>
            <pc:docMk/>
            <pc:sldMk cId="3034357857" sldId="274"/>
            <ac:spMk id="22" creationId="{A18B9BAB-A5D7-028E-8DC6-E4CC24CE56DC}"/>
          </ac:spMkLst>
        </pc:spChg>
        <pc:spChg chg="mod">
          <ac:chgData name="Martha Irene Saladino" userId="21055418929_tp_box_2" providerId="OAuth2" clId="{0378F4A2-0620-5F3A-B794-D2B6139E1240}" dt="2025-10-01T16:28:41.302" v="1242" actId="313"/>
          <ac:spMkLst>
            <pc:docMk/>
            <pc:sldMk cId="3034357857" sldId="274"/>
            <ac:spMk id="30" creationId="{9041C592-A365-79D8-C7D0-288FE05F28D8}"/>
          </ac:spMkLst>
        </pc:spChg>
        <pc:spChg chg="mod">
          <ac:chgData name="Martha Irene Saladino" userId="21055418929_tp_box_2" providerId="OAuth2" clId="{0378F4A2-0620-5F3A-B794-D2B6139E1240}" dt="2025-10-01T16:35:26.011" v="1284" actId="1076"/>
          <ac:spMkLst>
            <pc:docMk/>
            <pc:sldMk cId="3034357857" sldId="274"/>
            <ac:spMk id="34" creationId="{994EF13D-8EB4-45C0-C1E7-8FF8955A2F5E}"/>
          </ac:spMkLst>
        </pc:spChg>
      </pc:sldChg>
      <pc:sldChg chg="addSp modSp add del mod">
        <pc:chgData name="Martha Irene Saladino" userId="21055418929_tp_box_2" providerId="OAuth2" clId="{0378F4A2-0620-5F3A-B794-D2B6139E1240}" dt="2025-10-01T16:35:02.947" v="1279" actId="255"/>
        <pc:sldMkLst>
          <pc:docMk/>
          <pc:sldMk cId="3197041628" sldId="275"/>
        </pc:sldMkLst>
        <pc:spChg chg="mod">
          <ac:chgData name="Martha Irene Saladino" userId="21055418929_tp_box_2" providerId="OAuth2" clId="{0378F4A2-0620-5F3A-B794-D2B6139E1240}" dt="2025-10-01T16:26:22.694" v="1235" actId="20577"/>
          <ac:spMkLst>
            <pc:docMk/>
            <pc:sldMk cId="3197041628" sldId="275"/>
            <ac:spMk id="2" creationId="{532DB47A-EB74-E968-55C1-42476620469F}"/>
          </ac:spMkLst>
        </pc:spChg>
        <pc:spChg chg="add mod">
          <ac:chgData name="Martha Irene Saladino" userId="21055418929_tp_box_2" providerId="OAuth2" clId="{0378F4A2-0620-5F3A-B794-D2B6139E1240}" dt="2025-10-01T16:35:02.947" v="1279" actId="255"/>
          <ac:spMkLst>
            <pc:docMk/>
            <pc:sldMk cId="3197041628" sldId="275"/>
            <ac:spMk id="3" creationId="{706557D0-5688-4F21-3DE8-3726E8CBE62D}"/>
          </ac:spMkLst>
        </pc:spChg>
        <pc:spChg chg="mod">
          <ac:chgData name="Martha Irene Saladino" userId="21055418929_tp_box_2" providerId="OAuth2" clId="{0378F4A2-0620-5F3A-B794-D2B6139E1240}" dt="2025-10-01T16:25:59.609" v="1233" actId="20577"/>
          <ac:spMkLst>
            <pc:docMk/>
            <pc:sldMk cId="3197041628" sldId="275"/>
            <ac:spMk id="6" creationId="{4738A676-3DC7-2AA3-BC87-29F59DBCE2A5}"/>
          </ac:spMkLst>
        </pc:spChg>
        <pc:spChg chg="mod">
          <ac:chgData name="Martha Irene Saladino" userId="21055418929_tp_box_2" providerId="OAuth2" clId="{0378F4A2-0620-5F3A-B794-D2B6139E1240}" dt="2025-10-01T16:26:41.536" v="1239" actId="255"/>
          <ac:spMkLst>
            <pc:docMk/>
            <pc:sldMk cId="3197041628" sldId="275"/>
            <ac:spMk id="15" creationId="{B15802F0-3C74-7126-228A-404D422DB329}"/>
          </ac:spMkLst>
        </pc:spChg>
      </pc:sldChg>
      <pc:sldChg chg="modSp add del">
        <pc:chgData name="Martha Irene Saladino" userId="21055418929_tp_box_2" providerId="OAuth2" clId="{0378F4A2-0620-5F3A-B794-D2B6139E1240}" dt="2025-09-30T20:17:26.772" v="500"/>
        <pc:sldMkLst>
          <pc:docMk/>
          <pc:sldMk cId="787348159" sldId="276"/>
        </pc:sldMkLst>
        <pc:spChg chg="mod">
          <ac:chgData name="Martha Irene Saladino" userId="21055418929_tp_box_2" providerId="OAuth2" clId="{0378F4A2-0620-5F3A-B794-D2B6139E1240}" dt="2025-09-30T20:17:26.772" v="500"/>
          <ac:spMkLst>
            <pc:docMk/>
            <pc:sldMk cId="787348159" sldId="276"/>
            <ac:spMk id="4" creationId="{74F97A03-FD36-81CD-E1BB-32A465E7E6A1}"/>
          </ac:spMkLst>
        </pc:spChg>
      </pc:sldChg>
      <pc:sldChg chg="modSp mod">
        <pc:chgData name="Martha Irene Saladino" userId="21055418929_tp_box_2" providerId="OAuth2" clId="{0378F4A2-0620-5F3A-B794-D2B6139E1240}" dt="2025-10-01T15:05:32.555" v="1125" actId="20577"/>
        <pc:sldMkLst>
          <pc:docMk/>
          <pc:sldMk cId="2981275885" sldId="277"/>
        </pc:sldMkLst>
        <pc:spChg chg="mod">
          <ac:chgData name="Martha Irene Saladino" userId="21055418929_tp_box_2" providerId="OAuth2" clId="{0378F4A2-0620-5F3A-B794-D2B6139E1240}" dt="2025-10-01T15:05:32.555" v="1125" actId="20577"/>
          <ac:spMkLst>
            <pc:docMk/>
            <pc:sldMk cId="2981275885" sldId="277"/>
            <ac:spMk id="3" creationId="{BD93A61D-3672-91F6-F80B-24D754706084}"/>
          </ac:spMkLst>
        </pc:spChg>
        <pc:spChg chg="mod">
          <ac:chgData name="Martha Irene Saladino" userId="21055418929_tp_box_2" providerId="OAuth2" clId="{0378F4A2-0620-5F3A-B794-D2B6139E1240}" dt="2025-09-26T18:07:50.215" v="102" actId="313"/>
          <ac:spMkLst>
            <pc:docMk/>
            <pc:sldMk cId="2981275885" sldId="277"/>
            <ac:spMk id="13" creationId="{418CA089-E5B3-E6DC-20CB-C5870CFDDC00}"/>
          </ac:spMkLst>
        </pc:spChg>
      </pc:sldChg>
      <pc:sldChg chg="addSp delSp modSp mod">
        <pc:chgData name="Martha Irene Saladino" userId="21055418929_tp_box_2" providerId="OAuth2" clId="{0378F4A2-0620-5F3A-B794-D2B6139E1240}" dt="2025-10-01T15:06:13.589" v="1128" actId="20577"/>
        <pc:sldMkLst>
          <pc:docMk/>
          <pc:sldMk cId="2426930799" sldId="278"/>
        </pc:sldMkLst>
        <pc:spChg chg="mod">
          <ac:chgData name="Martha Irene Saladino" userId="21055418929_tp_box_2" providerId="OAuth2" clId="{0378F4A2-0620-5F3A-B794-D2B6139E1240}" dt="2025-10-01T15:06:13.589" v="1128" actId="20577"/>
          <ac:spMkLst>
            <pc:docMk/>
            <pc:sldMk cId="2426930799" sldId="278"/>
            <ac:spMk id="3" creationId="{D8F53A2D-9F46-E1ED-25F1-712FDED84932}"/>
          </ac:spMkLst>
        </pc:spChg>
        <pc:spChg chg="add mod topLvl">
          <ac:chgData name="Martha Irene Saladino" userId="21055418929_tp_box_2" providerId="OAuth2" clId="{0378F4A2-0620-5F3A-B794-D2B6139E1240}" dt="2025-09-26T18:09:32.017" v="114" actId="165"/>
          <ac:spMkLst>
            <pc:docMk/>
            <pc:sldMk cId="2426930799" sldId="278"/>
            <ac:spMk id="8" creationId="{BC0F4688-63EE-0759-B1D0-BBA6B9E7CDE2}"/>
          </ac:spMkLst>
        </pc:spChg>
        <pc:picChg chg="mod topLvl">
          <ac:chgData name="Martha Irene Saladino" userId="21055418929_tp_box_2" providerId="OAuth2" clId="{0378F4A2-0620-5F3A-B794-D2B6139E1240}" dt="2025-09-26T18:09:32.017" v="114" actId="165"/>
          <ac:picMkLst>
            <pc:docMk/>
            <pc:sldMk cId="2426930799" sldId="278"/>
            <ac:picMk id="2" creationId="{A50AE7A4-5975-676A-8480-1D8F877E6CAB}"/>
          </ac:picMkLst>
        </pc:picChg>
      </pc:sldChg>
      <pc:sldChg chg="addSp modSp mod">
        <pc:chgData name="Martha Irene Saladino" userId="21055418929_tp_box_2" providerId="OAuth2" clId="{0378F4A2-0620-5F3A-B794-D2B6139E1240}" dt="2025-09-26T18:12:09.584" v="146" actId="20577"/>
        <pc:sldMkLst>
          <pc:docMk/>
          <pc:sldMk cId="3140924994" sldId="279"/>
        </pc:sldMkLst>
        <pc:spChg chg="add mod">
          <ac:chgData name="Martha Irene Saladino" userId="21055418929_tp_box_2" providerId="OAuth2" clId="{0378F4A2-0620-5F3A-B794-D2B6139E1240}" dt="2025-09-26T18:10:54.210" v="128" actId="1076"/>
          <ac:spMkLst>
            <pc:docMk/>
            <pc:sldMk cId="3140924994" sldId="279"/>
            <ac:spMk id="2" creationId="{51C0770B-9D78-16FE-8653-A1FDE4603248}"/>
          </ac:spMkLst>
        </pc:spChg>
        <pc:spChg chg="mod">
          <ac:chgData name="Martha Irene Saladino" userId="21055418929_tp_box_2" providerId="OAuth2" clId="{0378F4A2-0620-5F3A-B794-D2B6139E1240}" dt="2025-09-26T18:12:09.584" v="146" actId="20577"/>
          <ac:spMkLst>
            <pc:docMk/>
            <pc:sldMk cId="3140924994" sldId="279"/>
            <ac:spMk id="3" creationId="{470E8A07-E5A8-B328-350F-E799574B0432}"/>
          </ac:spMkLst>
        </pc:spChg>
        <pc:spChg chg="mod">
          <ac:chgData name="Martha Irene Saladino" userId="21055418929_tp_box_2" providerId="OAuth2" clId="{0378F4A2-0620-5F3A-B794-D2B6139E1240}" dt="2025-09-26T18:10:44.911" v="127" actId="1076"/>
          <ac:spMkLst>
            <pc:docMk/>
            <pc:sldMk cId="3140924994" sldId="279"/>
            <ac:spMk id="7" creationId="{F40E7DE3-59E5-1BC4-2497-BB99963A3BF6}"/>
          </ac:spMkLst>
        </pc:spChg>
        <pc:spChg chg="mod">
          <ac:chgData name="Martha Irene Saladino" userId="21055418929_tp_box_2" providerId="OAuth2" clId="{0378F4A2-0620-5F3A-B794-D2B6139E1240}" dt="2025-09-26T18:10:54.210" v="128" actId="1076"/>
          <ac:spMkLst>
            <pc:docMk/>
            <pc:sldMk cId="3140924994" sldId="279"/>
            <ac:spMk id="9" creationId="{BB6310EF-0F0C-8A69-6B85-21C34FCFC5FC}"/>
          </ac:spMkLst>
        </pc:spChg>
        <pc:spChg chg="add mod">
          <ac:chgData name="Martha Irene Saladino" userId="21055418929_tp_box_2" providerId="OAuth2" clId="{0378F4A2-0620-5F3A-B794-D2B6139E1240}" dt="2025-09-26T18:10:44.911" v="127" actId="1076"/>
          <ac:spMkLst>
            <pc:docMk/>
            <pc:sldMk cId="3140924994" sldId="279"/>
            <ac:spMk id="10" creationId="{7C694512-3147-1FFC-FC00-6CA1E9388E0C}"/>
          </ac:spMkLst>
        </pc:spChg>
        <pc:picChg chg="mod">
          <ac:chgData name="Martha Irene Saladino" userId="21055418929_tp_box_2" providerId="OAuth2" clId="{0378F4A2-0620-5F3A-B794-D2B6139E1240}" dt="2025-09-26T18:10:44.911" v="127" actId="1076"/>
          <ac:picMkLst>
            <pc:docMk/>
            <pc:sldMk cId="3140924994" sldId="279"/>
            <ac:picMk id="6" creationId="{BF4C51FC-2F62-B551-6BEC-2AEB4BD572A8}"/>
          </ac:picMkLst>
        </pc:picChg>
        <pc:picChg chg="mod">
          <ac:chgData name="Martha Irene Saladino" userId="21055418929_tp_box_2" providerId="OAuth2" clId="{0378F4A2-0620-5F3A-B794-D2B6139E1240}" dt="2025-09-26T18:10:54.210" v="128" actId="1076"/>
          <ac:picMkLst>
            <pc:docMk/>
            <pc:sldMk cId="3140924994" sldId="279"/>
            <ac:picMk id="8" creationId="{8A1341AC-BEB8-8D2D-E5DA-DAAA3A86673E}"/>
          </ac:picMkLst>
        </pc:picChg>
      </pc:sldChg>
      <pc:sldChg chg="addSp modSp mod">
        <pc:chgData name="Martha Irene Saladino" userId="21055418929_tp_box_2" providerId="OAuth2" clId="{0378F4A2-0620-5F3A-B794-D2B6139E1240}" dt="2025-10-01T14:49:16.987" v="1060" actId="20577"/>
        <pc:sldMkLst>
          <pc:docMk/>
          <pc:sldMk cId="3695222871" sldId="280"/>
        </pc:sldMkLst>
        <pc:spChg chg="mod">
          <ac:chgData name="Martha Irene Saladino" userId="21055418929_tp_box_2" providerId="OAuth2" clId="{0378F4A2-0620-5F3A-B794-D2B6139E1240}" dt="2025-09-26T18:11:13.712" v="132" actId="20577"/>
          <ac:spMkLst>
            <pc:docMk/>
            <pc:sldMk cId="3695222871" sldId="280"/>
            <ac:spMk id="3" creationId="{7FD2DC9F-B668-FBFF-2DBD-927A666E0DB6}"/>
          </ac:spMkLst>
        </pc:spChg>
        <pc:spChg chg="mod">
          <ac:chgData name="Martha Irene Saladino" userId="21055418929_tp_box_2" providerId="OAuth2" clId="{0378F4A2-0620-5F3A-B794-D2B6139E1240}" dt="2025-09-26T18:15:17.370" v="167" actId="1076"/>
          <ac:spMkLst>
            <pc:docMk/>
            <pc:sldMk cId="3695222871" sldId="280"/>
            <ac:spMk id="6" creationId="{8D1C9DDB-B6EA-A083-7235-FDCA3414A647}"/>
          </ac:spMkLst>
        </pc:spChg>
        <pc:spChg chg="add mod">
          <ac:chgData name="Martha Irene Saladino" userId="21055418929_tp_box_2" providerId="OAuth2" clId="{0378F4A2-0620-5F3A-B794-D2B6139E1240}" dt="2025-10-01T14:44:30.749" v="959" actId="207"/>
          <ac:spMkLst>
            <pc:docMk/>
            <pc:sldMk cId="3695222871" sldId="280"/>
            <ac:spMk id="7" creationId="{B7F20A06-FDC9-C721-59C4-29832B6B30A1}"/>
          </ac:spMkLst>
        </pc:spChg>
        <pc:spChg chg="mod">
          <ac:chgData name="Martha Irene Saladino" userId="21055418929_tp_box_2" providerId="OAuth2" clId="{0378F4A2-0620-5F3A-B794-D2B6139E1240}" dt="2025-10-01T14:49:16.987" v="1060" actId="20577"/>
          <ac:spMkLst>
            <pc:docMk/>
            <pc:sldMk cId="3695222871" sldId="280"/>
            <ac:spMk id="10" creationId="{71905287-9665-26A8-A6DC-CFD1396DD083}"/>
          </ac:spMkLst>
        </pc:spChg>
        <pc:picChg chg="mod">
          <ac:chgData name="Martha Irene Saladino" userId="21055418929_tp_box_2" providerId="OAuth2" clId="{0378F4A2-0620-5F3A-B794-D2B6139E1240}" dt="2025-09-26T18:15:17.370" v="167" actId="1076"/>
          <ac:picMkLst>
            <pc:docMk/>
            <pc:sldMk cId="3695222871" sldId="280"/>
            <ac:picMk id="2" creationId="{83688533-8D29-85C0-3ECE-CF368B4FA799}"/>
          </ac:picMkLst>
        </pc:picChg>
        <pc:cxnChg chg="mod">
          <ac:chgData name="Martha Irene Saladino" userId="21055418929_tp_box_2" providerId="OAuth2" clId="{0378F4A2-0620-5F3A-B794-D2B6139E1240}" dt="2025-09-26T18:15:17.370" v="167" actId="1076"/>
          <ac:cxnSpMkLst>
            <pc:docMk/>
            <pc:sldMk cId="3695222871" sldId="280"/>
            <ac:cxnSpMk id="8" creationId="{E5EC03A2-D6C2-38DC-6621-4027562574BA}"/>
          </ac:cxnSpMkLst>
        </pc:cxnChg>
        <pc:cxnChg chg="mod">
          <ac:chgData name="Martha Irene Saladino" userId="21055418929_tp_box_2" providerId="OAuth2" clId="{0378F4A2-0620-5F3A-B794-D2B6139E1240}" dt="2025-09-26T18:15:17.370" v="167" actId="1076"/>
          <ac:cxnSpMkLst>
            <pc:docMk/>
            <pc:sldMk cId="3695222871" sldId="280"/>
            <ac:cxnSpMk id="11" creationId="{FAC1C298-B637-5E75-2D9C-DE34EC2E96D2}"/>
          </ac:cxnSpMkLst>
        </pc:cxnChg>
      </pc:sldChg>
      <pc:sldChg chg="addSp modSp mod">
        <pc:chgData name="Martha Irene Saladino" userId="21055418929_tp_box_2" providerId="OAuth2" clId="{0378F4A2-0620-5F3A-B794-D2B6139E1240}" dt="2025-10-01T15:31:34.627" v="1134" actId="20577"/>
        <pc:sldMkLst>
          <pc:docMk/>
          <pc:sldMk cId="2259102321" sldId="281"/>
        </pc:sldMkLst>
        <pc:spChg chg="add mod">
          <ac:chgData name="Martha Irene Saladino" userId="21055418929_tp_box_2" providerId="OAuth2" clId="{0378F4A2-0620-5F3A-B794-D2B6139E1240}" dt="2025-09-26T18:16:57.247" v="187" actId="207"/>
          <ac:spMkLst>
            <pc:docMk/>
            <pc:sldMk cId="2259102321" sldId="281"/>
            <ac:spMk id="2" creationId="{AD96591D-F134-0222-0A22-CFD6FA41AF72}"/>
          </ac:spMkLst>
        </pc:spChg>
        <pc:spChg chg="mod">
          <ac:chgData name="Martha Irene Saladino" userId="21055418929_tp_box_2" providerId="OAuth2" clId="{0378F4A2-0620-5F3A-B794-D2B6139E1240}" dt="2025-10-01T15:31:34.627" v="1134" actId="20577"/>
          <ac:spMkLst>
            <pc:docMk/>
            <pc:sldMk cId="2259102321" sldId="281"/>
            <ac:spMk id="3" creationId="{A5CBD527-AE57-4577-0B2D-D15D2B0FEFA9}"/>
          </ac:spMkLst>
        </pc:spChg>
      </pc:sldChg>
      <pc:sldChg chg="addSp modSp mod">
        <pc:chgData name="Martha Irene Saladino" userId="21055418929_tp_box_2" providerId="OAuth2" clId="{0378F4A2-0620-5F3A-B794-D2B6139E1240}" dt="2025-10-01T15:31:50.738" v="1136" actId="20577"/>
        <pc:sldMkLst>
          <pc:docMk/>
          <pc:sldMk cId="2151013460" sldId="282"/>
        </pc:sldMkLst>
        <pc:spChg chg="add mod">
          <ac:chgData name="Martha Irene Saladino" userId="21055418929_tp_box_2" providerId="OAuth2" clId="{0378F4A2-0620-5F3A-B794-D2B6139E1240}" dt="2025-09-26T18:23:21.721" v="357" actId="1076"/>
          <ac:spMkLst>
            <pc:docMk/>
            <pc:sldMk cId="2151013460" sldId="282"/>
            <ac:spMk id="2" creationId="{77D2E3B5-6F72-819E-C8AD-DCFF18544C69}"/>
          </ac:spMkLst>
        </pc:spChg>
        <pc:spChg chg="mod">
          <ac:chgData name="Martha Irene Saladino" userId="21055418929_tp_box_2" providerId="OAuth2" clId="{0378F4A2-0620-5F3A-B794-D2B6139E1240}" dt="2025-09-26T18:23:50.399" v="358" actId="20577"/>
          <ac:spMkLst>
            <pc:docMk/>
            <pc:sldMk cId="2151013460" sldId="282"/>
            <ac:spMk id="3" creationId="{EB053157-DD9E-2E96-FC12-1A6AA73620A5}"/>
          </ac:spMkLst>
        </pc:spChg>
        <pc:spChg chg="mod">
          <ac:chgData name="Martha Irene Saladino" userId="21055418929_tp_box_2" providerId="OAuth2" clId="{0378F4A2-0620-5F3A-B794-D2B6139E1240}" dt="2025-10-01T15:31:50.738" v="1136" actId="20577"/>
          <ac:spMkLst>
            <pc:docMk/>
            <pc:sldMk cId="2151013460" sldId="282"/>
            <ac:spMk id="23" creationId="{4E1601B6-0BDC-1230-1620-ECF17162940D}"/>
          </ac:spMkLst>
        </pc:spChg>
      </pc:sldChg>
      <pc:sldChg chg="addSp modSp mod">
        <pc:chgData name="Martha Irene Saladino" userId="21055418929_tp_box_2" providerId="OAuth2" clId="{0378F4A2-0620-5F3A-B794-D2B6139E1240}" dt="2025-10-01T15:32:29.901" v="1155" actId="207"/>
        <pc:sldMkLst>
          <pc:docMk/>
          <pc:sldMk cId="3541438992" sldId="283"/>
        </pc:sldMkLst>
        <pc:spChg chg="mod">
          <ac:chgData name="Martha Irene Saladino" userId="21055418929_tp_box_2" providerId="OAuth2" clId="{0378F4A2-0620-5F3A-B794-D2B6139E1240}" dt="2025-10-01T15:32:29.901" v="1155" actId="207"/>
          <ac:spMkLst>
            <pc:docMk/>
            <pc:sldMk cId="3541438992" sldId="283"/>
            <ac:spMk id="3" creationId="{1B536C27-5332-6E0D-CEB9-FFB512F9C28B}"/>
          </ac:spMkLst>
        </pc:spChg>
        <pc:spChg chg="add mod">
          <ac:chgData name="Martha Irene Saladino" userId="21055418929_tp_box_2" providerId="OAuth2" clId="{0378F4A2-0620-5F3A-B794-D2B6139E1240}" dt="2025-09-26T18:28:45.675" v="396" actId="14100"/>
          <ac:spMkLst>
            <pc:docMk/>
            <pc:sldMk cId="3541438992" sldId="283"/>
            <ac:spMk id="6" creationId="{68A814E4-7B30-8A32-CABB-6CEA9EAF3B18}"/>
          </ac:spMkLst>
        </pc:spChg>
        <pc:picChg chg="mod">
          <ac:chgData name="Martha Irene Saladino" userId="21055418929_tp_box_2" providerId="OAuth2" clId="{0378F4A2-0620-5F3A-B794-D2B6139E1240}" dt="2025-10-01T15:32:04.503" v="1152" actId="1037"/>
          <ac:picMkLst>
            <pc:docMk/>
            <pc:sldMk cId="3541438992" sldId="283"/>
            <ac:picMk id="2" creationId="{1FE5DB92-A325-481B-161F-75D78598A6CE}"/>
          </ac:picMkLst>
        </pc:picChg>
      </pc:sldChg>
      <pc:sldChg chg="modSp mod">
        <pc:chgData name="Martha Irene Saladino" userId="21055418929_tp_box_2" providerId="OAuth2" clId="{0378F4A2-0620-5F3A-B794-D2B6139E1240}" dt="2025-10-01T14:49:43.625" v="1072" actId="14100"/>
        <pc:sldMkLst>
          <pc:docMk/>
          <pc:sldMk cId="481061122" sldId="284"/>
        </pc:sldMkLst>
        <pc:spChg chg="mod">
          <ac:chgData name="Martha Irene Saladino" userId="21055418929_tp_box_2" providerId="OAuth2" clId="{0378F4A2-0620-5F3A-B794-D2B6139E1240}" dt="2025-10-01T14:49:33.474" v="1071" actId="20577"/>
          <ac:spMkLst>
            <pc:docMk/>
            <pc:sldMk cId="481061122" sldId="284"/>
            <ac:spMk id="3" creationId="{A7BF44F7-967F-1220-A842-127168DF1EDC}"/>
          </ac:spMkLst>
        </pc:spChg>
        <pc:picChg chg="mod">
          <ac:chgData name="Martha Irene Saladino" userId="21055418929_tp_box_2" providerId="OAuth2" clId="{0378F4A2-0620-5F3A-B794-D2B6139E1240}" dt="2025-10-01T14:49:43.625" v="1072" actId="14100"/>
          <ac:picMkLst>
            <pc:docMk/>
            <pc:sldMk cId="481061122" sldId="284"/>
            <ac:picMk id="7" creationId="{30D7D9B7-0628-327F-BC41-455F94382127}"/>
          </ac:picMkLst>
        </pc:picChg>
      </pc:sldChg>
      <pc:sldChg chg="modSp mod">
        <pc:chgData name="Martha Irene Saladino" userId="21055418929_tp_box_2" providerId="OAuth2" clId="{0378F4A2-0620-5F3A-B794-D2B6139E1240}" dt="2025-10-01T15:33:36.574" v="1157" actId="20577"/>
        <pc:sldMkLst>
          <pc:docMk/>
          <pc:sldMk cId="1894210277" sldId="285"/>
        </pc:sldMkLst>
        <pc:spChg chg="mod">
          <ac:chgData name="Martha Irene Saladino" userId="21055418929_tp_box_2" providerId="OAuth2" clId="{0378F4A2-0620-5F3A-B794-D2B6139E1240}" dt="2025-10-01T15:33:36.574" v="1157" actId="20577"/>
          <ac:spMkLst>
            <pc:docMk/>
            <pc:sldMk cId="1894210277" sldId="285"/>
            <ac:spMk id="3" creationId="{DFE00C81-82E0-EC6E-1B4F-44CD7EA0B28E}"/>
          </ac:spMkLst>
        </pc:spChg>
      </pc:sldChg>
      <pc:sldChg chg="modSp mod">
        <pc:chgData name="Martha Irene Saladino" userId="21055418929_tp_box_2" providerId="OAuth2" clId="{0378F4A2-0620-5F3A-B794-D2B6139E1240}" dt="2025-09-26T18:33:23.637" v="406"/>
        <pc:sldMkLst>
          <pc:docMk/>
          <pc:sldMk cId="4200428277" sldId="286"/>
        </pc:sldMkLst>
        <pc:spChg chg="mod">
          <ac:chgData name="Martha Irene Saladino" userId="21055418929_tp_box_2" providerId="OAuth2" clId="{0378F4A2-0620-5F3A-B794-D2B6139E1240}" dt="2025-09-26T18:33:23.637" v="406"/>
          <ac:spMkLst>
            <pc:docMk/>
            <pc:sldMk cId="4200428277" sldId="286"/>
            <ac:spMk id="3" creationId="{E50DE937-1D1F-969F-58B6-EC467D5372A5}"/>
          </ac:spMkLst>
        </pc:spChg>
        <pc:spChg chg="mod">
          <ac:chgData name="Martha Irene Saladino" userId="21055418929_tp_box_2" providerId="OAuth2" clId="{0378F4A2-0620-5F3A-B794-D2B6139E1240}" dt="2025-09-26T18:33:01.090" v="400" actId="1076"/>
          <ac:spMkLst>
            <pc:docMk/>
            <pc:sldMk cId="4200428277" sldId="286"/>
            <ac:spMk id="6" creationId="{B01E592B-E0BD-EC8B-604D-A0907C951542}"/>
          </ac:spMkLst>
        </pc:spChg>
        <pc:picChg chg="mod">
          <ac:chgData name="Martha Irene Saladino" userId="21055418929_tp_box_2" providerId="OAuth2" clId="{0378F4A2-0620-5F3A-B794-D2B6139E1240}" dt="2025-09-26T18:32:57.403" v="399" actId="1076"/>
          <ac:picMkLst>
            <pc:docMk/>
            <pc:sldMk cId="4200428277" sldId="286"/>
            <ac:picMk id="2" creationId="{316D95C3-8279-0738-A408-FD52EFFC7E5E}"/>
          </ac:picMkLst>
        </pc:picChg>
      </pc:sldChg>
      <pc:sldChg chg="addSp modSp mod modNotesTx">
        <pc:chgData name="Martha Irene Saladino" userId="21055418929_tp_box_2" providerId="OAuth2" clId="{0378F4A2-0620-5F3A-B794-D2B6139E1240}" dt="2025-10-01T15:35:18.150" v="1182" actId="20577"/>
        <pc:sldMkLst>
          <pc:docMk/>
          <pc:sldMk cId="4003640546" sldId="287"/>
        </pc:sldMkLst>
        <pc:spChg chg="add mod">
          <ac:chgData name="Martha Irene Saladino" userId="21055418929_tp_box_2" providerId="OAuth2" clId="{0378F4A2-0620-5F3A-B794-D2B6139E1240}" dt="2025-09-26T18:34:52.893" v="412" actId="1076"/>
          <ac:spMkLst>
            <pc:docMk/>
            <pc:sldMk cId="4003640546" sldId="287"/>
            <ac:spMk id="2" creationId="{E8BDB44E-EBCC-DA94-323B-A12915DC9711}"/>
          </ac:spMkLst>
        </pc:spChg>
        <pc:spChg chg="mod">
          <ac:chgData name="Martha Irene Saladino" userId="21055418929_tp_box_2" providerId="OAuth2" clId="{0378F4A2-0620-5F3A-B794-D2B6139E1240}" dt="2025-09-26T18:33:39.655" v="407" actId="12"/>
          <ac:spMkLst>
            <pc:docMk/>
            <pc:sldMk cId="4003640546" sldId="287"/>
            <ac:spMk id="3" creationId="{53443032-89E8-D9B4-E8AB-6FDBE2F41E53}"/>
          </ac:spMkLst>
        </pc:spChg>
        <pc:spChg chg="mod">
          <ac:chgData name="Martha Irene Saladino" userId="21055418929_tp_box_2" providerId="OAuth2" clId="{0378F4A2-0620-5F3A-B794-D2B6139E1240}" dt="2025-09-26T18:35:10.740" v="417" actId="20577"/>
          <ac:spMkLst>
            <pc:docMk/>
            <pc:sldMk cId="4003640546" sldId="287"/>
            <ac:spMk id="10" creationId="{39BC04F1-8108-2EF1-532B-C8582126AB40}"/>
          </ac:spMkLst>
        </pc:spChg>
      </pc:sldChg>
      <pc:sldChg chg="addSp modSp mod">
        <pc:chgData name="Martha Irene Saladino" userId="21055418929_tp_box_2" providerId="OAuth2" clId="{0378F4A2-0620-5F3A-B794-D2B6139E1240}" dt="2025-09-26T18:36:11.521" v="426" actId="1035"/>
        <pc:sldMkLst>
          <pc:docMk/>
          <pc:sldMk cId="2516624561" sldId="288"/>
        </pc:sldMkLst>
        <pc:spChg chg="add mod">
          <ac:chgData name="Martha Irene Saladino" userId="21055418929_tp_box_2" providerId="OAuth2" clId="{0378F4A2-0620-5F3A-B794-D2B6139E1240}" dt="2025-09-26T18:36:11.521" v="426" actId="1035"/>
          <ac:spMkLst>
            <pc:docMk/>
            <pc:sldMk cId="2516624561" sldId="288"/>
            <ac:spMk id="9" creationId="{6F980A5C-D2DC-41E1-3ACB-90454E6FD94B}"/>
          </ac:spMkLst>
        </pc:spChg>
      </pc:sldChg>
      <pc:sldChg chg="modSp">
        <pc:chgData name="Martha Irene Saladino" userId="21055418929_tp_box_2" providerId="OAuth2" clId="{0378F4A2-0620-5F3A-B794-D2B6139E1240}" dt="2025-09-30T19:28:55.110" v="496"/>
        <pc:sldMkLst>
          <pc:docMk/>
          <pc:sldMk cId="2070425858" sldId="318"/>
        </pc:sldMkLst>
        <pc:spChg chg="mod">
          <ac:chgData name="Martha Irene Saladino" userId="21055418929_tp_box_2" providerId="OAuth2" clId="{0378F4A2-0620-5F3A-B794-D2B6139E1240}" dt="2025-09-30T19:28:55.110" v="496"/>
          <ac:spMkLst>
            <pc:docMk/>
            <pc:sldMk cId="2070425858" sldId="318"/>
            <ac:spMk id="2" creationId="{EA97D12B-E73B-D133-4BC6-345986C4A7B2}"/>
          </ac:spMkLst>
        </pc:spChg>
        <pc:spChg chg="mod">
          <ac:chgData name="Martha Irene Saladino" userId="21055418929_tp_box_2" providerId="OAuth2" clId="{0378F4A2-0620-5F3A-B794-D2B6139E1240}" dt="2025-09-30T19:28:55.110" v="496"/>
          <ac:spMkLst>
            <pc:docMk/>
            <pc:sldMk cId="2070425858" sldId="318"/>
            <ac:spMk id="4" creationId="{3948200B-7CE0-00BD-966E-CEA6941E4F46}"/>
          </ac:spMkLst>
        </pc:spChg>
        <pc:spChg chg="mod">
          <ac:chgData name="Martha Irene Saladino" userId="21055418929_tp_box_2" providerId="OAuth2" clId="{0378F4A2-0620-5F3A-B794-D2B6139E1240}" dt="2025-09-30T19:28:55.110" v="496"/>
          <ac:spMkLst>
            <pc:docMk/>
            <pc:sldMk cId="2070425858" sldId="318"/>
            <ac:spMk id="5" creationId="{AA3BDB3A-9EC6-9C5B-DE5B-B1384589A119}"/>
          </ac:spMkLst>
        </pc:spChg>
        <pc:spChg chg="mod">
          <ac:chgData name="Martha Irene Saladino" userId="21055418929_tp_box_2" providerId="OAuth2" clId="{0378F4A2-0620-5F3A-B794-D2B6139E1240}" dt="2025-09-30T19:28:55.110" v="496"/>
          <ac:spMkLst>
            <pc:docMk/>
            <pc:sldMk cId="2070425858" sldId="318"/>
            <ac:spMk id="6" creationId="{61F03101-FF87-D42D-73B7-E3657AB68848}"/>
          </ac:spMkLst>
        </pc:spChg>
      </pc:sldChg>
      <pc:sldChg chg="modSp mod">
        <pc:chgData name="Martha Irene Saladino" userId="21055418929_tp_box_2" providerId="OAuth2" clId="{0378F4A2-0620-5F3A-B794-D2B6139E1240}" dt="2025-09-30T19:28:55.110" v="496"/>
        <pc:sldMkLst>
          <pc:docMk/>
          <pc:sldMk cId="2843945913" sldId="319"/>
        </pc:sldMkLst>
        <pc:spChg chg="mod">
          <ac:chgData name="Martha Irene Saladino" userId="21055418929_tp_box_2" providerId="OAuth2" clId="{0378F4A2-0620-5F3A-B794-D2B6139E1240}" dt="2025-09-30T19:28:55.110" v="496"/>
          <ac:spMkLst>
            <pc:docMk/>
            <pc:sldMk cId="2843945913" sldId="319"/>
            <ac:spMk id="2" creationId="{6AB4BDB2-E36F-F69A-6855-787CBA498F30}"/>
          </ac:spMkLst>
        </pc:spChg>
        <pc:spChg chg="mod">
          <ac:chgData name="Martha Irene Saladino" userId="21055418929_tp_box_2" providerId="OAuth2" clId="{0378F4A2-0620-5F3A-B794-D2B6139E1240}" dt="2025-09-30T19:28:55.110" v="496"/>
          <ac:spMkLst>
            <pc:docMk/>
            <pc:sldMk cId="2843945913" sldId="319"/>
            <ac:spMk id="3" creationId="{3BC61B53-56AA-21F3-2910-01D874C6A9A3}"/>
          </ac:spMkLst>
        </pc:spChg>
        <pc:spChg chg="mod">
          <ac:chgData name="Martha Irene Saladino" userId="21055418929_tp_box_2" providerId="OAuth2" clId="{0378F4A2-0620-5F3A-B794-D2B6139E1240}" dt="2025-09-30T19:28:55.110" v="496"/>
          <ac:spMkLst>
            <pc:docMk/>
            <pc:sldMk cId="2843945913" sldId="319"/>
            <ac:spMk id="5" creationId="{67040B18-F957-216E-7E5D-E1C34B94F1DF}"/>
          </ac:spMkLst>
        </pc:spChg>
        <pc:spChg chg="mod">
          <ac:chgData name="Martha Irene Saladino" userId="21055418929_tp_box_2" providerId="OAuth2" clId="{0378F4A2-0620-5F3A-B794-D2B6139E1240}" dt="2025-09-30T19:28:55.110" v="496"/>
          <ac:spMkLst>
            <pc:docMk/>
            <pc:sldMk cId="2843945913" sldId="319"/>
            <ac:spMk id="8" creationId="{967FDFA9-7C45-AC01-778A-C54BA398DFB0}"/>
          </ac:spMkLst>
        </pc:spChg>
        <pc:spChg chg="mod">
          <ac:chgData name="Martha Irene Saladino" userId="21055418929_tp_box_2" providerId="OAuth2" clId="{0378F4A2-0620-5F3A-B794-D2B6139E1240}" dt="2025-09-30T19:28:55.110" v="496"/>
          <ac:spMkLst>
            <pc:docMk/>
            <pc:sldMk cId="2843945913" sldId="319"/>
            <ac:spMk id="9" creationId="{11AE4695-8DEE-F799-DA3F-EFC0F07ED17C}"/>
          </ac:spMkLst>
        </pc:spChg>
        <pc:spChg chg="mod">
          <ac:chgData name="Martha Irene Saladino" userId="21055418929_tp_box_2" providerId="OAuth2" clId="{0378F4A2-0620-5F3A-B794-D2B6139E1240}" dt="2025-09-30T19:28:55.110" v="496"/>
          <ac:spMkLst>
            <pc:docMk/>
            <pc:sldMk cId="2843945913" sldId="319"/>
            <ac:spMk id="10" creationId="{BD12EE85-A299-53A0-9BB0-F38B5B847A2D}"/>
          </ac:spMkLst>
        </pc:spChg>
        <pc:picChg chg="mod">
          <ac:chgData name="Martha Irene Saladino" userId="21055418929_tp_box_2" providerId="OAuth2" clId="{0378F4A2-0620-5F3A-B794-D2B6139E1240}" dt="2025-09-30T19:28:55.110" v="496"/>
          <ac:picMkLst>
            <pc:docMk/>
            <pc:sldMk cId="2843945913" sldId="319"/>
            <ac:picMk id="15" creationId="{00000000-0000-0000-0000-000000000000}"/>
          </ac:picMkLst>
        </pc:picChg>
        <pc:picChg chg="mod">
          <ac:chgData name="Martha Irene Saladino" userId="21055418929_tp_box_2" providerId="OAuth2" clId="{0378F4A2-0620-5F3A-B794-D2B6139E1240}" dt="2025-09-30T19:28:55.110" v="496"/>
          <ac:picMkLst>
            <pc:docMk/>
            <pc:sldMk cId="2843945913" sldId="319"/>
            <ac:picMk id="17" creationId="{6CC49F0B-8DEA-A50A-C48E-7E5AB2B9E1E4}"/>
          </ac:picMkLst>
        </pc:picChg>
      </pc:sldChg>
      <pc:sldChg chg="del">
        <pc:chgData name="Martha Irene Saladino" userId="21055418929_tp_box_2" providerId="OAuth2" clId="{0378F4A2-0620-5F3A-B794-D2B6139E1240}" dt="2025-09-26T17:34:29.204" v="4" actId="2696"/>
        <pc:sldMkLst>
          <pc:docMk/>
          <pc:sldMk cId="2046110583" sldId="321"/>
        </pc:sldMkLst>
      </pc:sldChg>
      <pc:sldChg chg="del">
        <pc:chgData name="Martha Irene Saladino" userId="21055418929_tp_box_2" providerId="OAuth2" clId="{0378F4A2-0620-5F3A-B794-D2B6139E1240}" dt="2025-09-26T17:34:29.199" v="2" actId="2696"/>
        <pc:sldMkLst>
          <pc:docMk/>
          <pc:sldMk cId="4098406689" sldId="322"/>
        </pc:sldMkLst>
      </pc:sldChg>
      <pc:sldChg chg="del">
        <pc:chgData name="Martha Irene Saladino" userId="21055418929_tp_box_2" providerId="OAuth2" clId="{0378F4A2-0620-5F3A-B794-D2B6139E1240}" dt="2025-09-26T17:34:29.217" v="8" actId="2696"/>
        <pc:sldMkLst>
          <pc:docMk/>
          <pc:sldMk cId="808817920" sldId="323"/>
        </pc:sldMkLst>
      </pc:sldChg>
      <pc:sldChg chg="modSp">
        <pc:chgData name="Martha Irene Saladino" userId="21055418929_tp_box_2" providerId="OAuth2" clId="{0378F4A2-0620-5F3A-B794-D2B6139E1240}" dt="2025-09-30T19:28:55.110" v="496"/>
        <pc:sldMkLst>
          <pc:docMk/>
          <pc:sldMk cId="4236695594" sldId="324"/>
        </pc:sldMkLst>
        <pc:spChg chg="mod">
          <ac:chgData name="Martha Irene Saladino" userId="21055418929_tp_box_2" providerId="OAuth2" clId="{0378F4A2-0620-5F3A-B794-D2B6139E1240}" dt="2025-09-30T19:28:55.110" v="496"/>
          <ac:spMkLst>
            <pc:docMk/>
            <pc:sldMk cId="4236695594" sldId="324"/>
            <ac:spMk id="2" creationId="{6275B54F-A89E-4CBE-BEC1-AFAE7F7C1392}"/>
          </ac:spMkLst>
        </pc:spChg>
        <pc:spChg chg="mod">
          <ac:chgData name="Martha Irene Saladino" userId="21055418929_tp_box_2" providerId="OAuth2" clId="{0378F4A2-0620-5F3A-B794-D2B6139E1240}" dt="2025-09-30T19:28:55.110" v="496"/>
          <ac:spMkLst>
            <pc:docMk/>
            <pc:sldMk cId="4236695594" sldId="324"/>
            <ac:spMk id="3" creationId="{89A9A167-E556-F0FF-D1F6-C259F3DFF29B}"/>
          </ac:spMkLst>
        </pc:spChg>
        <pc:spChg chg="mod">
          <ac:chgData name="Martha Irene Saladino" userId="21055418929_tp_box_2" providerId="OAuth2" clId="{0378F4A2-0620-5F3A-B794-D2B6139E1240}" dt="2025-09-30T19:28:55.110" v="496"/>
          <ac:spMkLst>
            <pc:docMk/>
            <pc:sldMk cId="4236695594" sldId="324"/>
            <ac:spMk id="5" creationId="{51C1334E-EA44-8362-837C-ED4CF104A1F7}"/>
          </ac:spMkLst>
        </pc:spChg>
        <pc:spChg chg="mod">
          <ac:chgData name="Martha Irene Saladino" userId="21055418929_tp_box_2" providerId="OAuth2" clId="{0378F4A2-0620-5F3A-B794-D2B6139E1240}" dt="2025-09-30T19:28:55.110" v="496"/>
          <ac:spMkLst>
            <pc:docMk/>
            <pc:sldMk cId="4236695594" sldId="324"/>
            <ac:spMk id="8" creationId="{65AD227B-D48E-BBF7-C6A0-ACCAC74657DD}"/>
          </ac:spMkLst>
        </pc:spChg>
        <pc:spChg chg="mod">
          <ac:chgData name="Martha Irene Saladino" userId="21055418929_tp_box_2" providerId="OAuth2" clId="{0378F4A2-0620-5F3A-B794-D2B6139E1240}" dt="2025-09-30T19:28:55.110" v="496"/>
          <ac:spMkLst>
            <pc:docMk/>
            <pc:sldMk cId="4236695594" sldId="324"/>
            <ac:spMk id="9" creationId="{F48FDE90-1726-1189-AC5C-ACD9FE9A9DDD}"/>
          </ac:spMkLst>
        </pc:spChg>
        <pc:spChg chg="mod">
          <ac:chgData name="Martha Irene Saladino" userId="21055418929_tp_box_2" providerId="OAuth2" clId="{0378F4A2-0620-5F3A-B794-D2B6139E1240}" dt="2025-09-30T19:28:55.110" v="496"/>
          <ac:spMkLst>
            <pc:docMk/>
            <pc:sldMk cId="4236695594" sldId="324"/>
            <ac:spMk id="10" creationId="{A09AEFA7-688B-47B7-FF68-ACB1C2B941CD}"/>
          </ac:spMkLst>
        </pc:spChg>
        <pc:picChg chg="mod">
          <ac:chgData name="Martha Irene Saladino" userId="21055418929_tp_box_2" providerId="OAuth2" clId="{0378F4A2-0620-5F3A-B794-D2B6139E1240}" dt="2025-09-30T19:28:55.110" v="496"/>
          <ac:picMkLst>
            <pc:docMk/>
            <pc:sldMk cId="4236695594" sldId="324"/>
            <ac:picMk id="12" creationId="{F8BD991D-B1BB-B045-C248-0AC8474E04BF}"/>
          </ac:picMkLst>
        </pc:picChg>
        <pc:picChg chg="mod">
          <ac:chgData name="Martha Irene Saladino" userId="21055418929_tp_box_2" providerId="OAuth2" clId="{0378F4A2-0620-5F3A-B794-D2B6139E1240}" dt="2025-09-30T19:28:55.110" v="496"/>
          <ac:picMkLst>
            <pc:docMk/>
            <pc:sldMk cId="4236695594" sldId="324"/>
            <ac:picMk id="14" creationId="{B30E7E13-0763-A4DC-90AA-0250EE67D88B}"/>
          </ac:picMkLst>
        </pc:picChg>
      </pc:sldChg>
      <pc:sldChg chg="addSp delSp modSp add mod">
        <pc:chgData name="Martha Irene Saladino" userId="21055418929_tp_box_2" providerId="OAuth2" clId="{0378F4A2-0620-5F3A-B794-D2B6139E1240}" dt="2025-10-01T16:34:37.613" v="1270" actId="478"/>
        <pc:sldMkLst>
          <pc:docMk/>
          <pc:sldMk cId="1230888372" sldId="325"/>
        </pc:sldMkLst>
        <pc:spChg chg="del">
          <ac:chgData name="Martha Irene Saladino" userId="21055418929_tp_box_2" providerId="OAuth2" clId="{0378F4A2-0620-5F3A-B794-D2B6139E1240}" dt="2025-10-01T16:34:37.613" v="1270" actId="478"/>
          <ac:spMkLst>
            <pc:docMk/>
            <pc:sldMk cId="1230888372" sldId="325"/>
            <ac:spMk id="2" creationId="{C7851CE6-F334-14E8-073F-50E9255DACEB}"/>
          </ac:spMkLst>
        </pc:spChg>
        <pc:spChg chg="add mod">
          <ac:chgData name="Martha Irene Saladino" userId="21055418929_tp_box_2" providerId="OAuth2" clId="{0378F4A2-0620-5F3A-B794-D2B6139E1240}" dt="2025-10-01T16:34:30.819" v="1269"/>
          <ac:spMkLst>
            <pc:docMk/>
            <pc:sldMk cId="1230888372" sldId="325"/>
            <ac:spMk id="4" creationId="{AE67E316-1EAC-A681-400D-74289F122A3B}"/>
          </ac:spMkLst>
        </pc:spChg>
      </pc:sldChg>
      <pc:sldChg chg="new del">
        <pc:chgData name="Martha Irene Saladino" userId="21055418929_tp_box_2" providerId="OAuth2" clId="{0378F4A2-0620-5F3A-B794-D2B6139E1240}" dt="2025-09-26T17:36:22.893" v="26" actId="2696"/>
        <pc:sldMkLst>
          <pc:docMk/>
          <pc:sldMk cId="2904233350" sldId="325"/>
        </pc:sldMkLst>
      </pc:sldChg>
      <pc:sldChg chg="addSp delSp modSp new del mod modClrScheme chgLayout">
        <pc:chgData name="Martha Irene Saladino" userId="21055418929_tp_box_2" providerId="OAuth2" clId="{0378F4A2-0620-5F3A-B794-D2B6139E1240}" dt="2025-09-26T17:35:20.214" v="19" actId="2696"/>
        <pc:sldMkLst>
          <pc:docMk/>
          <pc:sldMk cId="3179344969" sldId="325"/>
        </pc:sldMkLst>
      </pc:sldChg>
      <pc:sldChg chg="addSp modSp add mod">
        <pc:chgData name="Martha Irene Saladino" userId="21055418929_tp_box_2" providerId="OAuth2" clId="{0378F4A2-0620-5F3A-B794-D2B6139E1240}" dt="2025-10-01T16:34:41.200" v="1271"/>
        <pc:sldMkLst>
          <pc:docMk/>
          <pc:sldMk cId="2046110583" sldId="326"/>
        </pc:sldMkLst>
        <pc:spChg chg="mod">
          <ac:chgData name="Martha Irene Saladino" userId="21055418929_tp_box_2" providerId="OAuth2" clId="{0378F4A2-0620-5F3A-B794-D2B6139E1240}" dt="2025-10-01T15:53:47.493" v="1229" actId="255"/>
          <ac:spMkLst>
            <pc:docMk/>
            <pc:sldMk cId="2046110583" sldId="326"/>
            <ac:spMk id="2" creationId="{98B5AE55-C1E9-A4F9-F3AD-5062AAAEF0FD}"/>
          </ac:spMkLst>
        </pc:spChg>
        <pc:spChg chg="add mod">
          <ac:chgData name="Martha Irene Saladino" userId="21055418929_tp_box_2" providerId="OAuth2" clId="{0378F4A2-0620-5F3A-B794-D2B6139E1240}" dt="2025-10-01T16:34:41.200" v="1271"/>
          <ac:spMkLst>
            <pc:docMk/>
            <pc:sldMk cId="2046110583" sldId="326"/>
            <ac:spMk id="4" creationId="{2F3DC915-8F44-C797-C13B-E90474FADC74}"/>
          </ac:spMkLst>
        </pc:spChg>
      </pc:sldChg>
      <pc:sldChg chg="addSp modSp add mod">
        <pc:chgData name="Martha Irene Saladino" userId="21055418929_tp_box_2" providerId="OAuth2" clId="{0378F4A2-0620-5F3A-B794-D2B6139E1240}" dt="2025-10-01T16:34:44.334" v="1272"/>
        <pc:sldMkLst>
          <pc:docMk/>
          <pc:sldMk cId="4098406689" sldId="327"/>
        </pc:sldMkLst>
        <pc:spChg chg="add mod">
          <ac:chgData name="Martha Irene Saladino" userId="21055418929_tp_box_2" providerId="OAuth2" clId="{0378F4A2-0620-5F3A-B794-D2B6139E1240}" dt="2025-10-01T16:34:44.334" v="1272"/>
          <ac:spMkLst>
            <pc:docMk/>
            <pc:sldMk cId="4098406689" sldId="327"/>
            <ac:spMk id="4" creationId="{486254FC-0DFB-373F-EB5B-9456CA9DC1D3}"/>
          </ac:spMkLst>
        </pc:spChg>
        <pc:spChg chg="mod">
          <ac:chgData name="Martha Irene Saladino" userId="21055418929_tp_box_2" providerId="OAuth2" clId="{0378F4A2-0620-5F3A-B794-D2B6139E1240}" dt="2025-10-01T16:13:32.964" v="1231" actId="20577"/>
          <ac:spMkLst>
            <pc:docMk/>
            <pc:sldMk cId="4098406689" sldId="327"/>
            <ac:spMk id="24" creationId="{FCA13886-1EDF-6619-0841-CA22DB8F1C6B}"/>
          </ac:spMkLst>
        </pc:spChg>
      </pc:sldChg>
      <pc:sldChg chg="addSp modSp add mod">
        <pc:chgData name="Martha Irene Saladino" userId="21055418929_tp_box_2" providerId="OAuth2" clId="{0378F4A2-0620-5F3A-B794-D2B6139E1240}" dt="2025-10-01T16:34:49.958" v="1274"/>
        <pc:sldMkLst>
          <pc:docMk/>
          <pc:sldMk cId="1049802305" sldId="328"/>
        </pc:sldMkLst>
        <pc:spChg chg="add mod">
          <ac:chgData name="Martha Irene Saladino" userId="21055418929_tp_box_2" providerId="OAuth2" clId="{0378F4A2-0620-5F3A-B794-D2B6139E1240}" dt="2025-10-01T16:34:49.958" v="1274"/>
          <ac:spMkLst>
            <pc:docMk/>
            <pc:sldMk cId="1049802305" sldId="328"/>
            <ac:spMk id="5" creationId="{9273EA0B-BEFB-9DBD-C143-ABFD8364687A}"/>
          </ac:spMkLst>
        </pc:spChg>
        <pc:spChg chg="mod">
          <ac:chgData name="Martha Irene Saladino" userId="21055418929_tp_box_2" providerId="OAuth2" clId="{0378F4A2-0620-5F3A-B794-D2B6139E1240}" dt="2025-10-01T15:00:58.420" v="1113" actId="20577"/>
          <ac:spMkLst>
            <pc:docMk/>
            <pc:sldMk cId="1049802305" sldId="328"/>
            <ac:spMk id="26" creationId="{0BB77422-9BA1-A76F-EDA3-72CB27333BD3}"/>
          </ac:spMkLst>
        </pc:spChg>
      </pc:sldChg>
      <pc:sldChg chg="modSp add mod">
        <pc:chgData name="Martha Irene Saladino" userId="21055418929_tp_box_2" providerId="OAuth2" clId="{0378F4A2-0620-5F3A-B794-D2B6139E1240}" dt="2025-10-01T16:30:07.222" v="1254" actId="20577"/>
        <pc:sldMkLst>
          <pc:docMk/>
          <pc:sldMk cId="808817920" sldId="329"/>
        </pc:sldMkLst>
        <pc:spChg chg="mod">
          <ac:chgData name="Martha Irene Saladino" userId="21055418929_tp_box_2" providerId="OAuth2" clId="{0378F4A2-0620-5F3A-B794-D2B6139E1240}" dt="2025-10-01T15:01:50.879" v="1114"/>
          <ac:spMkLst>
            <pc:docMk/>
            <pc:sldMk cId="808817920" sldId="329"/>
            <ac:spMk id="4" creationId="{4B6C59EE-C82E-42D1-3C01-B43C02416F7F}"/>
          </ac:spMkLst>
        </pc:spChg>
        <pc:spChg chg="mod">
          <ac:chgData name="Martha Irene Saladino" userId="21055418929_tp_box_2" providerId="OAuth2" clId="{0378F4A2-0620-5F3A-B794-D2B6139E1240}" dt="2025-10-01T16:30:07.222" v="1254" actId="20577"/>
          <ac:spMkLst>
            <pc:docMk/>
            <pc:sldMk cId="808817920" sldId="329"/>
            <ac:spMk id="10" creationId="{09005BFF-9865-3252-45EF-CBD8118E0273}"/>
          </ac:spMkLst>
        </pc:spChg>
      </pc:sldChg>
      <pc:sldChg chg="modSp add mod">
        <pc:chgData name="Martha Irene Saladino" userId="21055418929_tp_box_2" providerId="OAuth2" clId="{0378F4A2-0620-5F3A-B794-D2B6139E1240}" dt="2025-10-01T16:33:21" v="1267" actId="2711"/>
        <pc:sldMkLst>
          <pc:docMk/>
          <pc:sldMk cId="3853636209" sldId="330"/>
        </pc:sldMkLst>
        <pc:spChg chg="mod">
          <ac:chgData name="Martha Irene Saladino" userId="21055418929_tp_box_2" providerId="OAuth2" clId="{0378F4A2-0620-5F3A-B794-D2B6139E1240}" dt="2025-10-01T14:51:20.901" v="1095" actId="20577"/>
          <ac:spMkLst>
            <pc:docMk/>
            <pc:sldMk cId="3853636209" sldId="330"/>
            <ac:spMk id="6" creationId="{C001A123-1FE1-C19D-F761-5AD0DB1116B1}"/>
          </ac:spMkLst>
        </pc:spChg>
        <pc:spChg chg="mod">
          <ac:chgData name="Martha Irene Saladino" userId="21055418929_tp_box_2" providerId="OAuth2" clId="{0378F4A2-0620-5F3A-B794-D2B6139E1240}" dt="2025-10-01T16:33:21" v="1267" actId="2711"/>
          <ac:spMkLst>
            <pc:docMk/>
            <pc:sldMk cId="3853636209" sldId="330"/>
            <ac:spMk id="10" creationId="{4E531276-FAF9-37C3-DDD7-FC6573A8C788}"/>
          </ac:spMkLst>
        </pc:spChg>
      </pc:sldChg>
      <pc:sldChg chg="modSp add mod">
        <pc:chgData name="Martha Irene Saladino" userId="21055418929_tp_box_2" providerId="OAuth2" clId="{0378F4A2-0620-5F3A-B794-D2B6139E1240}" dt="2025-10-01T16:45:59.104" v="1331" actId="20577"/>
        <pc:sldMkLst>
          <pc:docMk/>
          <pc:sldMk cId="3794056983" sldId="331"/>
        </pc:sldMkLst>
        <pc:spChg chg="mod">
          <ac:chgData name="Martha Irene Saladino" userId="21055418929_tp_box_2" providerId="OAuth2" clId="{0378F4A2-0620-5F3A-B794-D2B6139E1240}" dt="2025-10-01T16:45:59.104" v="1331" actId="20577"/>
          <ac:spMkLst>
            <pc:docMk/>
            <pc:sldMk cId="3794056983" sldId="331"/>
            <ac:spMk id="6" creationId="{C001A123-1FE1-C19D-F761-5AD0DB1116B1}"/>
          </ac:spMkLst>
        </pc:spChg>
        <pc:spChg chg="mod">
          <ac:chgData name="Martha Irene Saladino" userId="21055418929_tp_box_2" providerId="OAuth2" clId="{0378F4A2-0620-5F3A-B794-D2B6139E1240}" dt="2025-10-01T16:33:12.079" v="1265" actId="2711"/>
          <ac:spMkLst>
            <pc:docMk/>
            <pc:sldMk cId="3794056983" sldId="331"/>
            <ac:spMk id="8" creationId="{F2C4FF35-B38B-423F-611D-E9F26056F9EA}"/>
          </ac:spMkLst>
        </pc:spChg>
      </pc:sldChg>
      <pc:sldChg chg="modSp add mod">
        <pc:chgData name="Martha Irene Saladino" userId="21055418929_tp_box_2" providerId="OAuth2" clId="{0378F4A2-0620-5F3A-B794-D2B6139E1240}" dt="2025-10-01T16:32:46.561" v="1262" actId="2711"/>
        <pc:sldMkLst>
          <pc:docMk/>
          <pc:sldMk cId="3868939130" sldId="332"/>
        </pc:sldMkLst>
        <pc:spChg chg="mod">
          <ac:chgData name="Martha Irene Saladino" userId="21055418929_tp_box_2" providerId="OAuth2" clId="{0378F4A2-0620-5F3A-B794-D2B6139E1240}" dt="2025-09-26T18:47:32.482" v="464" actId="2711"/>
          <ac:spMkLst>
            <pc:docMk/>
            <pc:sldMk cId="3868939130" sldId="332"/>
            <ac:spMk id="6" creationId="{C001A123-1FE1-C19D-F761-5AD0DB1116B1}"/>
          </ac:spMkLst>
        </pc:spChg>
        <pc:spChg chg="mod">
          <ac:chgData name="Martha Irene Saladino" userId="21055418929_tp_box_2" providerId="OAuth2" clId="{0378F4A2-0620-5F3A-B794-D2B6139E1240}" dt="2025-10-01T16:32:46.561" v="1262" actId="2711"/>
          <ac:spMkLst>
            <pc:docMk/>
            <pc:sldMk cId="3868939130" sldId="332"/>
            <ac:spMk id="7" creationId="{E856EE2A-3255-B346-7D6F-4B0ECC38791D}"/>
          </ac:spMkLst>
        </pc:spChg>
      </pc:sldChg>
      <pc:sldChg chg="modSp add mod">
        <pc:chgData name="Martha Irene Saladino" userId="21055418929_tp_box_2" providerId="OAuth2" clId="{0378F4A2-0620-5F3A-B794-D2B6139E1240}" dt="2025-10-01T16:33:02.438" v="1264" actId="2711"/>
        <pc:sldMkLst>
          <pc:docMk/>
          <pc:sldMk cId="2069848134" sldId="333"/>
        </pc:sldMkLst>
        <pc:spChg chg="mod">
          <ac:chgData name="Martha Irene Saladino" userId="21055418929_tp_box_2" providerId="OAuth2" clId="{0378F4A2-0620-5F3A-B794-D2B6139E1240}" dt="2025-09-26T18:47:38.675" v="465" actId="2711"/>
          <ac:spMkLst>
            <pc:docMk/>
            <pc:sldMk cId="2069848134" sldId="333"/>
            <ac:spMk id="6" creationId="{C001A123-1FE1-C19D-F761-5AD0DB1116B1}"/>
          </ac:spMkLst>
        </pc:spChg>
        <pc:spChg chg="mod">
          <ac:chgData name="Martha Irene Saladino" userId="21055418929_tp_box_2" providerId="OAuth2" clId="{0378F4A2-0620-5F3A-B794-D2B6139E1240}" dt="2025-10-01T16:33:02.438" v="1264" actId="2711"/>
          <ac:spMkLst>
            <pc:docMk/>
            <pc:sldMk cId="2069848134" sldId="333"/>
            <ac:spMk id="8" creationId="{5E92853C-DD6B-9487-CEF2-F7B0DBAA07AE}"/>
          </ac:spMkLst>
        </pc:spChg>
      </pc:sldChg>
      <pc:sldChg chg="modSp add mod">
        <pc:chgData name="Martha Irene Saladino" userId="21055418929_tp_box_2" providerId="OAuth2" clId="{0378F4A2-0620-5F3A-B794-D2B6139E1240}" dt="2025-10-01T16:32:55.655" v="1263" actId="2711"/>
        <pc:sldMkLst>
          <pc:docMk/>
          <pc:sldMk cId="1879624563" sldId="334"/>
        </pc:sldMkLst>
        <pc:spChg chg="mod">
          <ac:chgData name="Martha Irene Saladino" userId="21055418929_tp_box_2" providerId="OAuth2" clId="{0378F4A2-0620-5F3A-B794-D2B6139E1240}" dt="2025-10-01T16:32:55.655" v="1263" actId="2711"/>
          <ac:spMkLst>
            <pc:docMk/>
            <pc:sldMk cId="1879624563" sldId="334"/>
            <ac:spMk id="3" creationId="{AD7ABB4A-AAC5-378D-E986-CF5BAFFB81EB}"/>
          </ac:spMkLst>
        </pc:spChg>
        <pc:spChg chg="mod">
          <ac:chgData name="Martha Irene Saladino" userId="21055418929_tp_box_2" providerId="OAuth2" clId="{0378F4A2-0620-5F3A-B794-D2B6139E1240}" dt="2025-09-26T18:47:46.887" v="466" actId="2711"/>
          <ac:spMkLst>
            <pc:docMk/>
            <pc:sldMk cId="1879624563" sldId="334"/>
            <ac:spMk id="6" creationId="{C001A123-1FE1-C19D-F761-5AD0DB1116B1}"/>
          </ac:spMkLst>
        </pc:spChg>
      </pc:sldChg>
      <pc:sldChg chg="addSp delSp modSp new del mod modClrScheme chgLayout">
        <pc:chgData name="Martha Irene Saladino" userId="21055418929_tp_box_2" providerId="OAuth2" clId="{0378F4A2-0620-5F3A-B794-D2B6139E1240}" dt="2025-09-30T19:28:32.658" v="491" actId="2696"/>
        <pc:sldMkLst>
          <pc:docMk/>
          <pc:sldMk cId="86028590" sldId="335"/>
        </pc:sldMkLst>
        <pc:spChg chg="mod">
          <ac:chgData name="Martha Irene Saladino" userId="21055418929_tp_box_2" providerId="OAuth2" clId="{0378F4A2-0620-5F3A-B794-D2B6139E1240}" dt="2025-09-30T19:28:29.452" v="490"/>
          <ac:spMkLst>
            <pc:docMk/>
            <pc:sldMk cId="86028590" sldId="335"/>
            <ac:spMk id="2" creationId="{4E5B9637-B8D6-1DD0-8F46-5A4323979DF8}"/>
          </ac:spMkLst>
        </pc:spChg>
        <pc:spChg chg="del mod ord">
          <ac:chgData name="Martha Irene Saladino" userId="21055418929_tp_box_2" providerId="OAuth2" clId="{0378F4A2-0620-5F3A-B794-D2B6139E1240}" dt="2025-09-30T19:28:20.232" v="486" actId="700"/>
          <ac:spMkLst>
            <pc:docMk/>
            <pc:sldMk cId="86028590" sldId="335"/>
            <ac:spMk id="3" creationId="{25818929-863B-FC88-5A18-684F7329AC95}"/>
          </ac:spMkLst>
        </pc:spChg>
        <pc:spChg chg="del">
          <ac:chgData name="Martha Irene Saladino" userId="21055418929_tp_box_2" providerId="OAuth2" clId="{0378F4A2-0620-5F3A-B794-D2B6139E1240}" dt="2025-09-30T19:28:20.232" v="486" actId="700"/>
          <ac:spMkLst>
            <pc:docMk/>
            <pc:sldMk cId="86028590" sldId="335"/>
            <ac:spMk id="4" creationId="{1660A457-1DBA-459E-8FF4-538A70E3AD96}"/>
          </ac:spMkLst>
        </pc:spChg>
        <pc:spChg chg="del">
          <ac:chgData name="Martha Irene Saladino" userId="21055418929_tp_box_2" providerId="OAuth2" clId="{0378F4A2-0620-5F3A-B794-D2B6139E1240}" dt="2025-09-30T19:28:20.232" v="486" actId="700"/>
          <ac:spMkLst>
            <pc:docMk/>
            <pc:sldMk cId="86028590" sldId="335"/>
            <ac:spMk id="5" creationId="{0B55532F-63C5-5EB3-46BA-AEA38ABF01EB}"/>
          </ac:spMkLst>
        </pc:spChg>
        <pc:spChg chg="del">
          <ac:chgData name="Martha Irene Saladino" userId="21055418929_tp_box_2" providerId="OAuth2" clId="{0378F4A2-0620-5F3A-B794-D2B6139E1240}" dt="2025-09-30T19:28:20.232" v="486" actId="700"/>
          <ac:spMkLst>
            <pc:docMk/>
            <pc:sldMk cId="86028590" sldId="335"/>
            <ac:spMk id="6" creationId="{20CDD848-E34C-BDCD-9D31-75406BF477D2}"/>
          </ac:spMkLst>
        </pc:spChg>
        <pc:spChg chg="del">
          <ac:chgData name="Martha Irene Saladino" userId="21055418929_tp_box_2" providerId="OAuth2" clId="{0378F4A2-0620-5F3A-B794-D2B6139E1240}" dt="2025-09-30T19:28:20.232" v="486" actId="700"/>
          <ac:spMkLst>
            <pc:docMk/>
            <pc:sldMk cId="86028590" sldId="335"/>
            <ac:spMk id="7" creationId="{4D41A037-FE06-E45A-7E17-0D16ACCA53BD}"/>
          </ac:spMkLst>
        </pc:spChg>
        <pc:spChg chg="del">
          <ac:chgData name="Martha Irene Saladino" userId="21055418929_tp_box_2" providerId="OAuth2" clId="{0378F4A2-0620-5F3A-B794-D2B6139E1240}" dt="2025-09-30T19:28:20.232" v="486" actId="700"/>
          <ac:spMkLst>
            <pc:docMk/>
            <pc:sldMk cId="86028590" sldId="335"/>
            <ac:spMk id="8" creationId="{D812DD92-2CA3-0742-F7C1-BFDE16D3082D}"/>
          </ac:spMkLst>
        </pc:spChg>
        <pc:spChg chg="del mod ord">
          <ac:chgData name="Martha Irene Saladino" userId="21055418929_tp_box_2" providerId="OAuth2" clId="{0378F4A2-0620-5F3A-B794-D2B6139E1240}" dt="2025-09-30T19:28:20.232" v="486" actId="700"/>
          <ac:spMkLst>
            <pc:docMk/>
            <pc:sldMk cId="86028590" sldId="335"/>
            <ac:spMk id="9" creationId="{31341EED-DE64-9209-2DF4-695F5D1C74E5}"/>
          </ac:spMkLst>
        </pc:spChg>
        <pc:spChg chg="del">
          <ac:chgData name="Martha Irene Saladino" userId="21055418929_tp_box_2" providerId="OAuth2" clId="{0378F4A2-0620-5F3A-B794-D2B6139E1240}" dt="2025-09-30T19:28:20.232" v="486" actId="700"/>
          <ac:spMkLst>
            <pc:docMk/>
            <pc:sldMk cId="86028590" sldId="335"/>
            <ac:spMk id="10" creationId="{986A333B-3196-5752-36B2-E814775DFFFE}"/>
          </ac:spMkLst>
        </pc:spChg>
        <pc:spChg chg="add mod ord">
          <ac:chgData name="Martha Irene Saladino" userId="21055418929_tp_box_2" providerId="OAuth2" clId="{0378F4A2-0620-5F3A-B794-D2B6139E1240}" dt="2025-09-30T19:28:29.452" v="490"/>
          <ac:spMkLst>
            <pc:docMk/>
            <pc:sldMk cId="86028590" sldId="335"/>
            <ac:spMk id="11" creationId="{E462E2BF-DFA8-8013-B12E-145851B80920}"/>
          </ac:spMkLst>
        </pc:spChg>
        <pc:spChg chg="add mod ord">
          <ac:chgData name="Martha Irene Saladino" userId="21055418929_tp_box_2" providerId="OAuth2" clId="{0378F4A2-0620-5F3A-B794-D2B6139E1240}" dt="2025-09-30T19:28:29.452" v="490"/>
          <ac:spMkLst>
            <pc:docMk/>
            <pc:sldMk cId="86028590" sldId="335"/>
            <ac:spMk id="12" creationId="{E10B83BD-7FA2-7AB2-1C82-ABCF64D66E89}"/>
          </ac:spMkLst>
        </pc:spChg>
      </pc:sldChg>
      <pc:sldChg chg="modSp add del">
        <pc:chgData name="Martha Irene Saladino" userId="21055418929_tp_box_2" providerId="OAuth2" clId="{0378F4A2-0620-5F3A-B794-D2B6139E1240}" dt="2025-09-30T19:28:56.830" v="497" actId="2696"/>
        <pc:sldMkLst>
          <pc:docMk/>
          <pc:sldMk cId="793280941" sldId="335"/>
        </pc:sldMkLst>
        <pc:spChg chg="mod">
          <ac:chgData name="Martha Irene Saladino" userId="21055418929_tp_box_2" providerId="OAuth2" clId="{0378F4A2-0620-5F3A-B794-D2B6139E1240}" dt="2025-09-30T19:28:55.110" v="496"/>
          <ac:spMkLst>
            <pc:docMk/>
            <pc:sldMk cId="793280941" sldId="335"/>
            <ac:spMk id="4" creationId="{9696F0C4-66A3-95D2-05D5-69EB2E98D781}"/>
          </ac:spMkLst>
        </pc:spChg>
        <pc:spChg chg="mod">
          <ac:chgData name="Martha Irene Saladino" userId="21055418929_tp_box_2" providerId="OAuth2" clId="{0378F4A2-0620-5F3A-B794-D2B6139E1240}" dt="2025-09-30T19:28:55.110" v="496"/>
          <ac:spMkLst>
            <pc:docMk/>
            <pc:sldMk cId="793280941" sldId="335"/>
            <ac:spMk id="5" creationId="{6784EBBB-687C-7A38-FA4B-AEFA06C23E0D}"/>
          </ac:spMkLst>
        </pc:spChg>
      </pc:sldChg>
      <pc:sldChg chg="addSp delSp modSp new mod modClrScheme chgLayout">
        <pc:chgData name="Martha Irene Saladino" userId="21055418929_tp_box_2" providerId="OAuth2" clId="{0378F4A2-0620-5F3A-B794-D2B6139E1240}" dt="2025-09-30T20:19:23.328" v="517" actId="207"/>
        <pc:sldMkLst>
          <pc:docMk/>
          <pc:sldMk cId="2189480238" sldId="335"/>
        </pc:sldMkLst>
        <pc:spChg chg="mod ord">
          <ac:chgData name="Martha Irene Saladino" userId="21055418929_tp_box_2" providerId="OAuth2" clId="{0378F4A2-0620-5F3A-B794-D2B6139E1240}" dt="2025-09-30T20:17:40.213" v="502" actId="700"/>
          <ac:spMkLst>
            <pc:docMk/>
            <pc:sldMk cId="2189480238" sldId="335"/>
            <ac:spMk id="2" creationId="{40EA47F5-7E43-3D80-296C-F13FA39E410E}"/>
          </ac:spMkLst>
        </pc:spChg>
        <pc:spChg chg="del mod ord">
          <ac:chgData name="Martha Irene Saladino" userId="21055418929_tp_box_2" providerId="OAuth2" clId="{0378F4A2-0620-5F3A-B794-D2B6139E1240}" dt="2025-09-30T20:17:40.213" v="502" actId="700"/>
          <ac:spMkLst>
            <pc:docMk/>
            <pc:sldMk cId="2189480238" sldId="335"/>
            <ac:spMk id="3" creationId="{8DFC10CB-8F17-8634-6329-6A225ACC15AE}"/>
          </ac:spMkLst>
        </pc:spChg>
        <pc:spChg chg="del mod">
          <ac:chgData name="Martha Irene Saladino" userId="21055418929_tp_box_2" providerId="OAuth2" clId="{0378F4A2-0620-5F3A-B794-D2B6139E1240}" dt="2025-09-30T20:17:40.213" v="502" actId="700"/>
          <ac:spMkLst>
            <pc:docMk/>
            <pc:sldMk cId="2189480238" sldId="335"/>
            <ac:spMk id="4" creationId="{79180B48-1B8A-0150-8ADD-5AF8DE52BF8E}"/>
          </ac:spMkLst>
        </pc:spChg>
        <pc:spChg chg="del mod">
          <ac:chgData name="Martha Irene Saladino" userId="21055418929_tp_box_2" providerId="OAuth2" clId="{0378F4A2-0620-5F3A-B794-D2B6139E1240}" dt="2025-09-30T20:17:40.213" v="502" actId="700"/>
          <ac:spMkLst>
            <pc:docMk/>
            <pc:sldMk cId="2189480238" sldId="335"/>
            <ac:spMk id="5" creationId="{B30B4F91-61FC-02C9-697A-749DF2264666}"/>
          </ac:spMkLst>
        </pc:spChg>
        <pc:spChg chg="del mod">
          <ac:chgData name="Martha Irene Saladino" userId="21055418929_tp_box_2" providerId="OAuth2" clId="{0378F4A2-0620-5F3A-B794-D2B6139E1240}" dt="2025-09-30T20:17:40.213" v="502" actId="700"/>
          <ac:spMkLst>
            <pc:docMk/>
            <pc:sldMk cId="2189480238" sldId="335"/>
            <ac:spMk id="6" creationId="{7BA18D45-6788-60AD-AD75-F0EEBD87593F}"/>
          </ac:spMkLst>
        </pc:spChg>
        <pc:spChg chg="del mod">
          <ac:chgData name="Martha Irene Saladino" userId="21055418929_tp_box_2" providerId="OAuth2" clId="{0378F4A2-0620-5F3A-B794-D2B6139E1240}" dt="2025-09-30T20:17:40.213" v="502" actId="700"/>
          <ac:spMkLst>
            <pc:docMk/>
            <pc:sldMk cId="2189480238" sldId="335"/>
            <ac:spMk id="7" creationId="{118D6AD7-2C8F-B8CC-0592-7B1EF4BC4122}"/>
          </ac:spMkLst>
        </pc:spChg>
        <pc:spChg chg="del mod">
          <ac:chgData name="Martha Irene Saladino" userId="21055418929_tp_box_2" providerId="OAuth2" clId="{0378F4A2-0620-5F3A-B794-D2B6139E1240}" dt="2025-09-30T20:17:40.213" v="502" actId="700"/>
          <ac:spMkLst>
            <pc:docMk/>
            <pc:sldMk cId="2189480238" sldId="335"/>
            <ac:spMk id="8" creationId="{9800C3EA-0C64-00E3-42DA-64D04C2C2659}"/>
          </ac:spMkLst>
        </pc:spChg>
        <pc:spChg chg="del mod ord">
          <ac:chgData name="Martha Irene Saladino" userId="21055418929_tp_box_2" providerId="OAuth2" clId="{0378F4A2-0620-5F3A-B794-D2B6139E1240}" dt="2025-09-30T20:17:40.213" v="502" actId="700"/>
          <ac:spMkLst>
            <pc:docMk/>
            <pc:sldMk cId="2189480238" sldId="335"/>
            <ac:spMk id="9" creationId="{37020070-016E-B592-8D6C-D4DA13A75B9E}"/>
          </ac:spMkLst>
        </pc:spChg>
        <pc:spChg chg="del mod">
          <ac:chgData name="Martha Irene Saladino" userId="21055418929_tp_box_2" providerId="OAuth2" clId="{0378F4A2-0620-5F3A-B794-D2B6139E1240}" dt="2025-09-30T20:17:40.213" v="502" actId="700"/>
          <ac:spMkLst>
            <pc:docMk/>
            <pc:sldMk cId="2189480238" sldId="335"/>
            <ac:spMk id="10" creationId="{23615972-B316-E0BA-EEBD-FB01E15081FC}"/>
          </ac:spMkLst>
        </pc:spChg>
        <pc:spChg chg="mod">
          <ac:chgData name="Martha Irene Saladino" userId="21055418929_tp_box_2" providerId="OAuth2" clId="{0378F4A2-0620-5F3A-B794-D2B6139E1240}" dt="2025-09-30T20:17:50.725" v="503"/>
          <ac:spMkLst>
            <pc:docMk/>
            <pc:sldMk cId="2189480238" sldId="335"/>
            <ac:spMk id="11" creationId="{D3F658F8-1F78-0D77-32FD-F5799B22CAFB}"/>
          </ac:spMkLst>
        </pc:spChg>
        <pc:spChg chg="add del mod ord">
          <ac:chgData name="Martha Irene Saladino" userId="21055418929_tp_box_2" providerId="OAuth2" clId="{0378F4A2-0620-5F3A-B794-D2B6139E1240}" dt="2025-09-30T20:18:31.766" v="504" actId="931"/>
          <ac:spMkLst>
            <pc:docMk/>
            <pc:sldMk cId="2189480238" sldId="335"/>
            <ac:spMk id="12" creationId="{CCC8B63F-6B33-8E71-47D7-B529851C124F}"/>
          </ac:spMkLst>
        </pc:spChg>
        <pc:spChg chg="add mod">
          <ac:chgData name="Martha Irene Saladino" userId="21055418929_tp_box_2" providerId="OAuth2" clId="{0378F4A2-0620-5F3A-B794-D2B6139E1240}" dt="2025-09-30T20:19:23.328" v="517" actId="207"/>
          <ac:spMkLst>
            <pc:docMk/>
            <pc:sldMk cId="2189480238" sldId="335"/>
            <ac:spMk id="16" creationId="{E2E90923-8F89-A38F-D595-BB003B856C08}"/>
          </ac:spMkLst>
        </pc:spChg>
        <pc:picChg chg="add mod">
          <ac:chgData name="Martha Irene Saladino" userId="21055418929_tp_box_2" providerId="OAuth2" clId="{0378F4A2-0620-5F3A-B794-D2B6139E1240}" dt="2025-09-30T20:19:16.430" v="515" actId="1076"/>
          <ac:picMkLst>
            <pc:docMk/>
            <pc:sldMk cId="2189480238" sldId="335"/>
            <ac:picMk id="14" creationId="{48D21020-3400-F67C-5B30-0897463F9E21}"/>
          </ac:picMkLst>
        </pc:picChg>
        <pc:picChg chg="add del mod">
          <ac:chgData name="Martha Irene Saladino" userId="21055418929_tp_box_2" providerId="OAuth2" clId="{0378F4A2-0620-5F3A-B794-D2B6139E1240}" dt="2025-09-30T20:18:56.206" v="508" actId="478"/>
          <ac:picMkLst>
            <pc:docMk/>
            <pc:sldMk cId="2189480238" sldId="335"/>
            <ac:picMk id="15" creationId="{3035DB01-A87B-B51D-C704-E7D6A9B6D178}"/>
          </ac:picMkLst>
        </pc:picChg>
      </pc:sldChg>
      <pc:sldChg chg="addSp delSp modSp new mod modClrScheme chgLayout">
        <pc:chgData name="Martha Irene Saladino" userId="21055418929_tp_box_2" providerId="OAuth2" clId="{0378F4A2-0620-5F3A-B794-D2B6139E1240}" dt="2025-09-30T20:44:02.760" v="616" actId="1076"/>
        <pc:sldMkLst>
          <pc:docMk/>
          <pc:sldMk cId="24599319" sldId="336"/>
        </pc:sldMkLst>
        <pc:spChg chg="mod ord">
          <ac:chgData name="Martha Irene Saladino" userId="21055418929_tp_box_2" providerId="OAuth2" clId="{0378F4A2-0620-5F3A-B794-D2B6139E1240}" dt="2025-09-30T20:20:18.022" v="524" actId="700"/>
          <ac:spMkLst>
            <pc:docMk/>
            <pc:sldMk cId="24599319" sldId="336"/>
            <ac:spMk id="3" creationId="{0DE9B950-0542-C0B3-825B-9773D6D22A3C}"/>
          </ac:spMkLst>
        </pc:spChg>
        <pc:spChg chg="del mod ord">
          <ac:chgData name="Martha Irene Saladino" userId="21055418929_tp_box_2" providerId="OAuth2" clId="{0378F4A2-0620-5F3A-B794-D2B6139E1240}" dt="2025-09-30T20:19:40.340" v="519" actId="700"/>
          <ac:spMkLst>
            <pc:docMk/>
            <pc:sldMk cId="24599319" sldId="336"/>
            <ac:spMk id="4" creationId="{8476B8E2-FC9A-7AA4-5574-D354A282CE18}"/>
          </ac:spMkLst>
        </pc:spChg>
        <pc:spChg chg="del mod ord">
          <ac:chgData name="Martha Irene Saladino" userId="21055418929_tp_box_2" providerId="OAuth2" clId="{0378F4A2-0620-5F3A-B794-D2B6139E1240}" dt="2025-09-30T20:19:40.340" v="519" actId="700"/>
          <ac:spMkLst>
            <pc:docMk/>
            <pc:sldMk cId="24599319" sldId="336"/>
            <ac:spMk id="5" creationId="{8D63F04F-3021-C084-B0D5-F46038619241}"/>
          </ac:spMkLst>
        </pc:spChg>
        <pc:spChg chg="del mod ord">
          <ac:chgData name="Martha Irene Saladino" userId="21055418929_tp_box_2" providerId="OAuth2" clId="{0378F4A2-0620-5F3A-B794-D2B6139E1240}" dt="2025-09-30T20:19:40.340" v="519" actId="700"/>
          <ac:spMkLst>
            <pc:docMk/>
            <pc:sldMk cId="24599319" sldId="336"/>
            <ac:spMk id="6" creationId="{36A5BA08-D48E-B15B-37BB-5635EC797C7E}"/>
          </ac:spMkLst>
        </pc:spChg>
        <pc:spChg chg="del">
          <ac:chgData name="Martha Irene Saladino" userId="21055418929_tp_box_2" providerId="OAuth2" clId="{0378F4A2-0620-5F3A-B794-D2B6139E1240}" dt="2025-09-30T20:19:40.340" v="519" actId="700"/>
          <ac:spMkLst>
            <pc:docMk/>
            <pc:sldMk cId="24599319" sldId="336"/>
            <ac:spMk id="7" creationId="{94F13AC9-D626-F739-D118-B66F04B00DE2}"/>
          </ac:spMkLst>
        </pc:spChg>
        <pc:spChg chg="del mod ord">
          <ac:chgData name="Martha Irene Saladino" userId="21055418929_tp_box_2" providerId="OAuth2" clId="{0378F4A2-0620-5F3A-B794-D2B6139E1240}" dt="2025-09-30T20:19:40.340" v="519" actId="700"/>
          <ac:spMkLst>
            <pc:docMk/>
            <pc:sldMk cId="24599319" sldId="336"/>
            <ac:spMk id="12" creationId="{18C50E22-16A3-B709-07CF-EEABCDCEE5F3}"/>
          </ac:spMkLst>
        </pc:spChg>
        <pc:spChg chg="del mod ord">
          <ac:chgData name="Martha Irene Saladino" userId="21055418929_tp_box_2" providerId="OAuth2" clId="{0378F4A2-0620-5F3A-B794-D2B6139E1240}" dt="2025-09-30T20:19:40.340" v="519" actId="700"/>
          <ac:spMkLst>
            <pc:docMk/>
            <pc:sldMk cId="24599319" sldId="336"/>
            <ac:spMk id="13" creationId="{FB6BE235-A03C-773F-DD62-A0B233C12FA0}"/>
          </ac:spMkLst>
        </pc:spChg>
        <pc:spChg chg="del mod ord">
          <ac:chgData name="Martha Irene Saladino" userId="21055418929_tp_box_2" providerId="OAuth2" clId="{0378F4A2-0620-5F3A-B794-D2B6139E1240}" dt="2025-09-30T20:19:40.340" v="519" actId="700"/>
          <ac:spMkLst>
            <pc:docMk/>
            <pc:sldMk cId="24599319" sldId="336"/>
            <ac:spMk id="14" creationId="{D86AD1FC-A7FE-FE59-C1FC-EE6BD1643DF1}"/>
          </ac:spMkLst>
        </pc:spChg>
        <pc:spChg chg="del mod ord">
          <ac:chgData name="Martha Irene Saladino" userId="21055418929_tp_box_2" providerId="OAuth2" clId="{0378F4A2-0620-5F3A-B794-D2B6139E1240}" dt="2025-09-30T20:20:18.022" v="524" actId="700"/>
          <ac:spMkLst>
            <pc:docMk/>
            <pc:sldMk cId="24599319" sldId="336"/>
            <ac:spMk id="15" creationId="{C0484EE5-CEAD-12BE-10A5-9CDFB36604A5}"/>
          </ac:spMkLst>
        </pc:spChg>
        <pc:spChg chg="add mod ord">
          <ac:chgData name="Martha Irene Saladino" userId="21055418929_tp_box_2" providerId="OAuth2" clId="{0378F4A2-0620-5F3A-B794-D2B6139E1240}" dt="2025-09-30T20:19:47.011" v="523"/>
          <ac:spMkLst>
            <pc:docMk/>
            <pc:sldMk cId="24599319" sldId="336"/>
            <ac:spMk id="16" creationId="{62DB8595-A825-2DFA-32FD-DE166F6382E9}"/>
          </ac:spMkLst>
        </pc:spChg>
        <pc:spChg chg="add del mod ord">
          <ac:chgData name="Martha Irene Saladino" userId="21055418929_tp_box_2" providerId="OAuth2" clId="{0378F4A2-0620-5F3A-B794-D2B6139E1240}" dt="2025-09-30T20:20:18.022" v="524" actId="700"/>
          <ac:spMkLst>
            <pc:docMk/>
            <pc:sldMk cId="24599319" sldId="336"/>
            <ac:spMk id="17" creationId="{0A750970-9EC1-99A8-BF60-B41E9A4905C4}"/>
          </ac:spMkLst>
        </pc:spChg>
        <pc:spChg chg="del mod">
          <ac:chgData name="Martha Irene Saladino" userId="21055418929_tp_box_2" providerId="OAuth2" clId="{0378F4A2-0620-5F3A-B794-D2B6139E1240}" dt="2025-09-30T20:20:18.022" v="524" actId="700"/>
          <ac:spMkLst>
            <pc:docMk/>
            <pc:sldMk cId="24599319" sldId="336"/>
            <ac:spMk id="18" creationId="{93132216-C1E8-9344-C6C1-F289191289A0}"/>
          </ac:spMkLst>
        </pc:spChg>
        <pc:spChg chg="del mod">
          <ac:chgData name="Martha Irene Saladino" userId="21055418929_tp_box_2" providerId="OAuth2" clId="{0378F4A2-0620-5F3A-B794-D2B6139E1240}" dt="2025-09-30T20:20:18.022" v="524" actId="700"/>
          <ac:spMkLst>
            <pc:docMk/>
            <pc:sldMk cId="24599319" sldId="336"/>
            <ac:spMk id="19" creationId="{BC324DB8-EBF2-17AC-039A-548ECA5572D8}"/>
          </ac:spMkLst>
        </pc:spChg>
        <pc:spChg chg="add del mod ord">
          <ac:chgData name="Martha Irene Saladino" userId="21055418929_tp_box_2" providerId="OAuth2" clId="{0378F4A2-0620-5F3A-B794-D2B6139E1240}" dt="2025-09-30T20:20:18.022" v="524" actId="700"/>
          <ac:spMkLst>
            <pc:docMk/>
            <pc:sldMk cId="24599319" sldId="336"/>
            <ac:spMk id="20" creationId="{FD6B004A-5F8F-A1F6-EAD5-439C8A47B83B}"/>
          </ac:spMkLst>
        </pc:spChg>
        <pc:spChg chg="del mod">
          <ac:chgData name="Martha Irene Saladino" userId="21055418929_tp_box_2" providerId="OAuth2" clId="{0378F4A2-0620-5F3A-B794-D2B6139E1240}" dt="2025-09-30T20:20:18.022" v="524" actId="700"/>
          <ac:spMkLst>
            <pc:docMk/>
            <pc:sldMk cId="24599319" sldId="336"/>
            <ac:spMk id="21" creationId="{7886CD95-0FBA-32A7-7ADC-C5B4BB550633}"/>
          </ac:spMkLst>
        </pc:spChg>
        <pc:spChg chg="del mod">
          <ac:chgData name="Martha Irene Saladino" userId="21055418929_tp_box_2" providerId="OAuth2" clId="{0378F4A2-0620-5F3A-B794-D2B6139E1240}" dt="2025-09-30T20:20:18.022" v="524" actId="700"/>
          <ac:spMkLst>
            <pc:docMk/>
            <pc:sldMk cId="24599319" sldId="336"/>
            <ac:spMk id="22" creationId="{C48780E6-D8D4-91AA-ECCE-4CA301F636B8}"/>
          </ac:spMkLst>
        </pc:spChg>
        <pc:spChg chg="del mod">
          <ac:chgData name="Martha Irene Saladino" userId="21055418929_tp_box_2" providerId="OAuth2" clId="{0378F4A2-0620-5F3A-B794-D2B6139E1240}" dt="2025-09-30T20:20:18.022" v="524" actId="700"/>
          <ac:spMkLst>
            <pc:docMk/>
            <pc:sldMk cId="24599319" sldId="336"/>
            <ac:spMk id="23" creationId="{762C2C3D-53F7-02CA-AFF2-1192D1EA7696}"/>
          </ac:spMkLst>
        </pc:spChg>
        <pc:spChg chg="add mod ord">
          <ac:chgData name="Martha Irene Saladino" userId="21055418929_tp_box_2" providerId="OAuth2" clId="{0378F4A2-0620-5F3A-B794-D2B6139E1240}" dt="2025-09-30T20:20:58.514" v="553" actId="20577"/>
          <ac:spMkLst>
            <pc:docMk/>
            <pc:sldMk cId="24599319" sldId="336"/>
            <ac:spMk id="25" creationId="{32C1AE3E-CCE7-049E-74F5-5612DF372290}"/>
          </ac:spMkLst>
        </pc:spChg>
        <pc:spChg chg="del mod">
          <ac:chgData name="Martha Irene Saladino" userId="21055418929_tp_box_2" providerId="OAuth2" clId="{0378F4A2-0620-5F3A-B794-D2B6139E1240}" dt="2025-09-30T20:20:47.688" v="527" actId="931"/>
          <ac:spMkLst>
            <pc:docMk/>
            <pc:sldMk cId="24599319" sldId="336"/>
            <ac:spMk id="26" creationId="{588AD088-2135-F37D-359D-C1E9F7BAC524}"/>
          </ac:spMkLst>
        </pc:spChg>
        <pc:picChg chg="add mod">
          <ac:chgData name="Martha Irene Saladino" userId="21055418929_tp_box_2" providerId="OAuth2" clId="{0378F4A2-0620-5F3A-B794-D2B6139E1240}" dt="2025-09-30T20:44:02.760" v="616" actId="1076"/>
          <ac:picMkLst>
            <pc:docMk/>
            <pc:sldMk cId="24599319" sldId="336"/>
            <ac:picMk id="28" creationId="{6C8C6268-9C99-2F47-588D-C845BFCB50FC}"/>
          </ac:picMkLst>
        </pc:picChg>
      </pc:sldChg>
      <pc:sldChg chg="addSp delSp modSp new mod modClrScheme chgLayout">
        <pc:chgData name="Martha Irene Saladino" userId="21055418929_tp_box_2" providerId="OAuth2" clId="{0378F4A2-0620-5F3A-B794-D2B6139E1240}" dt="2025-10-01T14:47:55.210" v="1059" actId="207"/>
        <pc:sldMkLst>
          <pc:docMk/>
          <pc:sldMk cId="4071208200" sldId="337"/>
        </pc:sldMkLst>
        <pc:spChg chg="add mod">
          <ac:chgData name="Martha Irene Saladino" userId="21055418929_tp_box_2" providerId="OAuth2" clId="{0378F4A2-0620-5F3A-B794-D2B6139E1240}" dt="2025-10-01T14:47:48.543" v="1057" actId="207"/>
          <ac:spMkLst>
            <pc:docMk/>
            <pc:sldMk cId="4071208200" sldId="337"/>
            <ac:spMk id="2" creationId="{21E86490-DC66-55AA-48B9-EA157B2FD48D}"/>
          </ac:spMkLst>
        </pc:spChg>
        <pc:spChg chg="del">
          <ac:chgData name="Martha Irene Saladino" userId="21055418929_tp_box_2" providerId="OAuth2" clId="{0378F4A2-0620-5F3A-B794-D2B6139E1240}" dt="2025-09-30T20:21:16.446" v="555" actId="700"/>
          <ac:spMkLst>
            <pc:docMk/>
            <pc:sldMk cId="4071208200" sldId="337"/>
            <ac:spMk id="2" creationId="{8B9560AD-DB52-9367-00B9-A2C23FB3E4E1}"/>
          </ac:spMkLst>
        </pc:spChg>
        <pc:spChg chg="mod ord">
          <ac:chgData name="Martha Irene Saladino" userId="21055418929_tp_box_2" providerId="OAuth2" clId="{0378F4A2-0620-5F3A-B794-D2B6139E1240}" dt="2025-09-30T20:45:29.925" v="635" actId="1076"/>
          <ac:spMkLst>
            <pc:docMk/>
            <pc:sldMk cId="4071208200" sldId="337"/>
            <ac:spMk id="3" creationId="{54DE8D53-7E0E-A528-9356-2890958737AA}"/>
          </ac:spMkLst>
        </pc:spChg>
        <pc:spChg chg="add mod">
          <ac:chgData name="Martha Irene Saladino" userId="21055418929_tp_box_2" providerId="OAuth2" clId="{0378F4A2-0620-5F3A-B794-D2B6139E1240}" dt="2025-10-01T14:47:53.050" v="1058" actId="207"/>
          <ac:spMkLst>
            <pc:docMk/>
            <pc:sldMk cId="4071208200" sldId="337"/>
            <ac:spMk id="4" creationId="{4A82320F-7294-656D-8826-B3408981007C}"/>
          </ac:spMkLst>
        </pc:spChg>
        <pc:spChg chg="del mod ord">
          <ac:chgData name="Martha Irene Saladino" userId="21055418929_tp_box_2" providerId="OAuth2" clId="{0378F4A2-0620-5F3A-B794-D2B6139E1240}" dt="2025-09-30T20:21:16.446" v="555" actId="700"/>
          <ac:spMkLst>
            <pc:docMk/>
            <pc:sldMk cId="4071208200" sldId="337"/>
            <ac:spMk id="4" creationId="{83DD2D99-CA4E-1DA9-4AA1-C379EC6B5731}"/>
          </ac:spMkLst>
        </pc:spChg>
        <pc:spChg chg="add mod">
          <ac:chgData name="Martha Irene Saladino" userId="21055418929_tp_box_2" providerId="OAuth2" clId="{0378F4A2-0620-5F3A-B794-D2B6139E1240}" dt="2025-10-01T14:47:55.210" v="1059" actId="207"/>
          <ac:spMkLst>
            <pc:docMk/>
            <pc:sldMk cId="4071208200" sldId="337"/>
            <ac:spMk id="5" creationId="{524E47CF-BEBC-0557-6122-97C2911E8FA7}"/>
          </ac:spMkLst>
        </pc:spChg>
        <pc:spChg chg="del">
          <ac:chgData name="Martha Irene Saladino" userId="21055418929_tp_box_2" providerId="OAuth2" clId="{0378F4A2-0620-5F3A-B794-D2B6139E1240}" dt="2025-09-30T20:21:16.446" v="555" actId="700"/>
          <ac:spMkLst>
            <pc:docMk/>
            <pc:sldMk cId="4071208200" sldId="337"/>
            <ac:spMk id="5" creationId="{BF384FA6-51E1-9BF3-602C-5D4CC9B9C692}"/>
          </ac:spMkLst>
        </pc:spChg>
        <pc:spChg chg="del">
          <ac:chgData name="Martha Irene Saladino" userId="21055418929_tp_box_2" providerId="OAuth2" clId="{0378F4A2-0620-5F3A-B794-D2B6139E1240}" dt="2025-09-30T20:21:16.446" v="555" actId="700"/>
          <ac:spMkLst>
            <pc:docMk/>
            <pc:sldMk cId="4071208200" sldId="337"/>
            <ac:spMk id="6" creationId="{FC814077-EB8E-D71F-AE01-7B4C44AF9A59}"/>
          </ac:spMkLst>
        </pc:spChg>
        <pc:spChg chg="del">
          <ac:chgData name="Martha Irene Saladino" userId="21055418929_tp_box_2" providerId="OAuth2" clId="{0378F4A2-0620-5F3A-B794-D2B6139E1240}" dt="2025-09-30T20:21:16.446" v="555" actId="700"/>
          <ac:spMkLst>
            <pc:docMk/>
            <pc:sldMk cId="4071208200" sldId="337"/>
            <ac:spMk id="7" creationId="{375CFEFF-1FF8-675D-AB12-56CD76849FF0}"/>
          </ac:spMkLst>
        </pc:spChg>
        <pc:spChg chg="del mod ord">
          <ac:chgData name="Martha Irene Saladino" userId="21055418929_tp_box_2" providerId="OAuth2" clId="{0378F4A2-0620-5F3A-B794-D2B6139E1240}" dt="2025-09-30T20:21:16.446" v="555" actId="700"/>
          <ac:spMkLst>
            <pc:docMk/>
            <pc:sldMk cId="4071208200" sldId="337"/>
            <ac:spMk id="8" creationId="{D3C13AA6-0942-1598-F443-EB30D15424E6}"/>
          </ac:spMkLst>
        </pc:spChg>
        <pc:spChg chg="del">
          <ac:chgData name="Martha Irene Saladino" userId="21055418929_tp_box_2" providerId="OAuth2" clId="{0378F4A2-0620-5F3A-B794-D2B6139E1240}" dt="2025-09-30T20:21:16.446" v="555" actId="700"/>
          <ac:spMkLst>
            <pc:docMk/>
            <pc:sldMk cId="4071208200" sldId="337"/>
            <ac:spMk id="9" creationId="{222EC131-66A1-01CA-29F0-87081B686547}"/>
          </ac:spMkLst>
        </pc:spChg>
        <pc:spChg chg="del">
          <ac:chgData name="Martha Irene Saladino" userId="21055418929_tp_box_2" providerId="OAuth2" clId="{0378F4A2-0620-5F3A-B794-D2B6139E1240}" dt="2025-09-30T20:21:16.446" v="555" actId="700"/>
          <ac:spMkLst>
            <pc:docMk/>
            <pc:sldMk cId="4071208200" sldId="337"/>
            <ac:spMk id="11" creationId="{17A2E173-C8FF-71CE-8211-2FB7C7612D3B}"/>
          </ac:spMkLst>
        </pc:spChg>
        <pc:spChg chg="del">
          <ac:chgData name="Martha Irene Saladino" userId="21055418929_tp_box_2" providerId="OAuth2" clId="{0378F4A2-0620-5F3A-B794-D2B6139E1240}" dt="2025-09-30T20:21:16.446" v="555" actId="700"/>
          <ac:spMkLst>
            <pc:docMk/>
            <pc:sldMk cId="4071208200" sldId="337"/>
            <ac:spMk id="14" creationId="{0077F7E4-3C84-F3FA-D8C4-B4679B519530}"/>
          </ac:spMkLst>
        </pc:spChg>
        <pc:spChg chg="del mod">
          <ac:chgData name="Martha Irene Saladino" userId="21055418929_tp_box_2" providerId="OAuth2" clId="{0378F4A2-0620-5F3A-B794-D2B6139E1240}" dt="2025-09-30T21:04:25.920" v="843" actId="478"/>
          <ac:spMkLst>
            <pc:docMk/>
            <pc:sldMk cId="4071208200" sldId="337"/>
            <ac:spMk id="15" creationId="{B3BBD132-A147-823F-99CF-FD2C6C329D97}"/>
          </ac:spMkLst>
        </pc:spChg>
        <pc:spChg chg="del">
          <ac:chgData name="Martha Irene Saladino" userId="21055418929_tp_box_2" providerId="OAuth2" clId="{0378F4A2-0620-5F3A-B794-D2B6139E1240}" dt="2025-09-30T20:21:56.895" v="560" actId="931"/>
          <ac:spMkLst>
            <pc:docMk/>
            <pc:sldMk cId="4071208200" sldId="337"/>
            <ac:spMk id="16" creationId="{FCD64102-037E-A89F-4411-5B6C6A1E67D2}"/>
          </ac:spMkLst>
        </pc:spChg>
        <pc:spChg chg="add mod">
          <ac:chgData name="Martha Irene Saladino" userId="21055418929_tp_box_2" providerId="OAuth2" clId="{0378F4A2-0620-5F3A-B794-D2B6139E1240}" dt="2025-09-30T20:42:49.652" v="599" actId="1076"/>
          <ac:spMkLst>
            <pc:docMk/>
            <pc:sldMk cId="4071208200" sldId="337"/>
            <ac:spMk id="19" creationId="{F36A6208-836E-96A0-B42B-C5F40316AC90}"/>
          </ac:spMkLst>
        </pc:spChg>
        <pc:spChg chg="add mod">
          <ac:chgData name="Martha Irene Saladino" userId="21055418929_tp_box_2" providerId="OAuth2" clId="{0378F4A2-0620-5F3A-B794-D2B6139E1240}" dt="2025-09-30T21:06:10.890" v="860" actId="1076"/>
          <ac:spMkLst>
            <pc:docMk/>
            <pc:sldMk cId="4071208200" sldId="337"/>
            <ac:spMk id="20" creationId="{68B3D4B5-9ED8-731D-99B3-A8F4574FB731}"/>
          </ac:spMkLst>
        </pc:spChg>
        <pc:spChg chg="add del mod">
          <ac:chgData name="Martha Irene Saladino" userId="21055418929_tp_box_2" providerId="OAuth2" clId="{0378F4A2-0620-5F3A-B794-D2B6139E1240}" dt="2025-09-30T21:05:21.074" v="851" actId="478"/>
          <ac:spMkLst>
            <pc:docMk/>
            <pc:sldMk cId="4071208200" sldId="337"/>
            <ac:spMk id="21" creationId="{3208F723-17C0-5C71-5D7D-824E8C3C796A}"/>
          </ac:spMkLst>
        </pc:spChg>
        <pc:spChg chg="add mod">
          <ac:chgData name="Martha Irene Saladino" userId="21055418929_tp_box_2" providerId="OAuth2" clId="{0378F4A2-0620-5F3A-B794-D2B6139E1240}" dt="2025-09-30T21:06:52.101" v="864" actId="207"/>
          <ac:spMkLst>
            <pc:docMk/>
            <pc:sldMk cId="4071208200" sldId="337"/>
            <ac:spMk id="22" creationId="{64CBE4FA-72B2-B3CE-57F6-F17DFEDE985E}"/>
          </ac:spMkLst>
        </pc:spChg>
        <pc:picChg chg="add mod">
          <ac:chgData name="Martha Irene Saladino" userId="21055418929_tp_box_2" providerId="OAuth2" clId="{0378F4A2-0620-5F3A-B794-D2B6139E1240}" dt="2025-10-01T14:47:13.567" v="1013" actId="1076"/>
          <ac:picMkLst>
            <pc:docMk/>
            <pc:sldMk cId="4071208200" sldId="337"/>
            <ac:picMk id="18" creationId="{D2CA4B31-B069-BFA5-7CA8-FB691E2559F8}"/>
          </ac:picMkLst>
        </pc:picChg>
      </pc:sldChg>
      <pc:sldChg chg="addSp delSp modSp new mod modClrScheme chgLayout">
        <pc:chgData name="Martha Irene Saladino" userId="21055418929_tp_box_2" providerId="OAuth2" clId="{0378F4A2-0620-5F3A-B794-D2B6139E1240}" dt="2025-09-30T20:24:43.708" v="590" actId="1076"/>
        <pc:sldMkLst>
          <pc:docMk/>
          <pc:sldMk cId="1891324300" sldId="338"/>
        </pc:sldMkLst>
        <pc:spChg chg="del">
          <ac:chgData name="Martha Irene Saladino" userId="21055418929_tp_box_2" providerId="OAuth2" clId="{0378F4A2-0620-5F3A-B794-D2B6139E1240}" dt="2025-09-30T20:21:21.173" v="557" actId="700"/>
          <ac:spMkLst>
            <pc:docMk/>
            <pc:sldMk cId="1891324300" sldId="338"/>
            <ac:spMk id="2" creationId="{D79692E2-7864-EB2F-326D-48B46C071B09}"/>
          </ac:spMkLst>
        </pc:spChg>
        <pc:spChg chg="mod ord">
          <ac:chgData name="Martha Irene Saladino" userId="21055418929_tp_box_2" providerId="OAuth2" clId="{0378F4A2-0620-5F3A-B794-D2B6139E1240}" dt="2025-09-30T20:21:21.173" v="557" actId="700"/>
          <ac:spMkLst>
            <pc:docMk/>
            <pc:sldMk cId="1891324300" sldId="338"/>
            <ac:spMk id="3" creationId="{ECEABF92-D268-4E25-92BF-95C16BFDAB2D}"/>
          </ac:spMkLst>
        </pc:spChg>
        <pc:spChg chg="del">
          <ac:chgData name="Martha Irene Saladino" userId="21055418929_tp_box_2" providerId="OAuth2" clId="{0378F4A2-0620-5F3A-B794-D2B6139E1240}" dt="2025-09-30T20:21:21.173" v="557" actId="700"/>
          <ac:spMkLst>
            <pc:docMk/>
            <pc:sldMk cId="1891324300" sldId="338"/>
            <ac:spMk id="6" creationId="{F4CB0302-E6C5-E220-FB76-BA05341020FB}"/>
          </ac:spMkLst>
        </pc:spChg>
        <pc:spChg chg="del">
          <ac:chgData name="Martha Irene Saladino" userId="21055418929_tp_box_2" providerId="OAuth2" clId="{0378F4A2-0620-5F3A-B794-D2B6139E1240}" dt="2025-09-30T20:21:21.173" v="557" actId="700"/>
          <ac:spMkLst>
            <pc:docMk/>
            <pc:sldMk cId="1891324300" sldId="338"/>
            <ac:spMk id="7" creationId="{B0B94B5D-2F95-FA0D-AFF9-18094E4971EE}"/>
          </ac:spMkLst>
        </pc:spChg>
        <pc:spChg chg="del mod ord">
          <ac:chgData name="Martha Irene Saladino" userId="21055418929_tp_box_2" providerId="OAuth2" clId="{0378F4A2-0620-5F3A-B794-D2B6139E1240}" dt="2025-09-30T20:21:21.173" v="557" actId="700"/>
          <ac:spMkLst>
            <pc:docMk/>
            <pc:sldMk cId="1891324300" sldId="338"/>
            <ac:spMk id="8" creationId="{0F11B935-F986-3AED-5D20-1CD038AC9D55}"/>
          </ac:spMkLst>
        </pc:spChg>
        <pc:spChg chg="del">
          <ac:chgData name="Martha Irene Saladino" userId="21055418929_tp_box_2" providerId="OAuth2" clId="{0378F4A2-0620-5F3A-B794-D2B6139E1240}" dt="2025-09-30T20:21:21.173" v="557" actId="700"/>
          <ac:spMkLst>
            <pc:docMk/>
            <pc:sldMk cId="1891324300" sldId="338"/>
            <ac:spMk id="9" creationId="{8C1E9AB8-B8C9-4694-E463-61ECA18CB44C}"/>
          </ac:spMkLst>
        </pc:spChg>
        <pc:spChg chg="del">
          <ac:chgData name="Martha Irene Saladino" userId="21055418929_tp_box_2" providerId="OAuth2" clId="{0378F4A2-0620-5F3A-B794-D2B6139E1240}" dt="2025-09-30T20:21:21.173" v="557" actId="700"/>
          <ac:spMkLst>
            <pc:docMk/>
            <pc:sldMk cId="1891324300" sldId="338"/>
            <ac:spMk id="13" creationId="{9F2900DC-6A17-822A-32A3-095BA1AFA5CA}"/>
          </ac:spMkLst>
        </pc:spChg>
        <pc:spChg chg="del">
          <ac:chgData name="Martha Irene Saladino" userId="21055418929_tp_box_2" providerId="OAuth2" clId="{0378F4A2-0620-5F3A-B794-D2B6139E1240}" dt="2025-09-30T20:21:21.173" v="557" actId="700"/>
          <ac:spMkLst>
            <pc:docMk/>
            <pc:sldMk cId="1891324300" sldId="338"/>
            <ac:spMk id="14" creationId="{C7979D34-F046-39EC-5E23-75446AA6384B}"/>
          </ac:spMkLst>
        </pc:spChg>
        <pc:spChg chg="add mod ord">
          <ac:chgData name="Martha Irene Saladino" userId="21055418929_tp_box_2" providerId="OAuth2" clId="{0378F4A2-0620-5F3A-B794-D2B6139E1240}" dt="2025-09-30T20:22:35.200" v="567"/>
          <ac:spMkLst>
            <pc:docMk/>
            <pc:sldMk cId="1891324300" sldId="338"/>
            <ac:spMk id="15" creationId="{35CB1B71-A637-8B36-A34B-FEAE40037975}"/>
          </ac:spMkLst>
        </pc:spChg>
        <pc:spChg chg="add del mod ord">
          <ac:chgData name="Martha Irene Saladino" userId="21055418929_tp_box_2" providerId="OAuth2" clId="{0378F4A2-0620-5F3A-B794-D2B6139E1240}" dt="2025-09-30T20:22:55.467" v="568" actId="931"/>
          <ac:spMkLst>
            <pc:docMk/>
            <pc:sldMk cId="1891324300" sldId="338"/>
            <ac:spMk id="16" creationId="{E91AEF5D-B963-ACB3-7968-9EF6890986F5}"/>
          </ac:spMkLst>
        </pc:spChg>
        <pc:spChg chg="add mod">
          <ac:chgData name="Martha Irene Saladino" userId="21055418929_tp_box_2" providerId="OAuth2" clId="{0378F4A2-0620-5F3A-B794-D2B6139E1240}" dt="2025-09-30T20:24:43.708" v="590" actId="1076"/>
          <ac:spMkLst>
            <pc:docMk/>
            <pc:sldMk cId="1891324300" sldId="338"/>
            <ac:spMk id="19" creationId="{5100818C-DEE9-3071-0FB0-670D586105FD}"/>
          </ac:spMkLst>
        </pc:spChg>
        <pc:picChg chg="add mod">
          <ac:chgData name="Martha Irene Saladino" userId="21055418929_tp_box_2" providerId="OAuth2" clId="{0378F4A2-0620-5F3A-B794-D2B6139E1240}" dt="2025-09-30T20:24:32.488" v="577" actId="1076"/>
          <ac:picMkLst>
            <pc:docMk/>
            <pc:sldMk cId="1891324300" sldId="338"/>
            <ac:picMk id="18" creationId="{CFC4109A-D817-D86D-1354-6D2E44317BA7}"/>
          </ac:picMkLst>
        </pc:picChg>
      </pc:sldChg>
      <pc:sldChg chg="addSp delSp modSp new mod modClrScheme chgLayout">
        <pc:chgData name="Martha Irene Saladino" userId="21055418929_tp_box_2" providerId="OAuth2" clId="{0378F4A2-0620-5F3A-B794-D2B6139E1240}" dt="2025-09-30T21:11:18.965" v="889" actId="1076"/>
        <pc:sldMkLst>
          <pc:docMk/>
          <pc:sldMk cId="4006175105" sldId="339"/>
        </pc:sldMkLst>
        <pc:spChg chg="del">
          <ac:chgData name="Martha Irene Saladino" userId="21055418929_tp_box_2" providerId="OAuth2" clId="{0378F4A2-0620-5F3A-B794-D2B6139E1240}" dt="2025-09-30T20:24:56.546" v="592" actId="700"/>
          <ac:spMkLst>
            <pc:docMk/>
            <pc:sldMk cId="4006175105" sldId="339"/>
            <ac:spMk id="2" creationId="{0DF41CF6-7BC2-1235-70CC-4543B4B67686}"/>
          </ac:spMkLst>
        </pc:spChg>
        <pc:spChg chg="mod ord">
          <ac:chgData name="Martha Irene Saladino" userId="21055418929_tp_box_2" providerId="OAuth2" clId="{0378F4A2-0620-5F3A-B794-D2B6139E1240}" dt="2025-09-30T20:24:56.546" v="592" actId="700"/>
          <ac:spMkLst>
            <pc:docMk/>
            <pc:sldMk cId="4006175105" sldId="339"/>
            <ac:spMk id="3" creationId="{D78F7D19-B3DB-3F80-03E6-19AD948B4A75}"/>
          </ac:spMkLst>
        </pc:spChg>
        <pc:spChg chg="del">
          <ac:chgData name="Martha Irene Saladino" userId="21055418929_tp_box_2" providerId="OAuth2" clId="{0378F4A2-0620-5F3A-B794-D2B6139E1240}" dt="2025-09-30T20:24:56.546" v="592" actId="700"/>
          <ac:spMkLst>
            <pc:docMk/>
            <pc:sldMk cId="4006175105" sldId="339"/>
            <ac:spMk id="5" creationId="{1A70D7B4-C627-B710-993F-414F276A3607}"/>
          </ac:spMkLst>
        </pc:spChg>
        <pc:spChg chg="del">
          <ac:chgData name="Martha Irene Saladino" userId="21055418929_tp_box_2" providerId="OAuth2" clId="{0378F4A2-0620-5F3A-B794-D2B6139E1240}" dt="2025-09-30T20:24:56.546" v="592" actId="700"/>
          <ac:spMkLst>
            <pc:docMk/>
            <pc:sldMk cId="4006175105" sldId="339"/>
            <ac:spMk id="6" creationId="{6A97AA6F-69A7-9DB8-3CA3-AD8222861B1A}"/>
          </ac:spMkLst>
        </pc:spChg>
        <pc:spChg chg="del mod ord">
          <ac:chgData name="Martha Irene Saladino" userId="21055418929_tp_box_2" providerId="OAuth2" clId="{0378F4A2-0620-5F3A-B794-D2B6139E1240}" dt="2025-09-30T20:24:56.546" v="592" actId="700"/>
          <ac:spMkLst>
            <pc:docMk/>
            <pc:sldMk cId="4006175105" sldId="339"/>
            <ac:spMk id="8" creationId="{2FDF152A-B2F3-EE51-DD04-84FDCE1AA75E}"/>
          </ac:spMkLst>
        </pc:spChg>
        <pc:spChg chg="del">
          <ac:chgData name="Martha Irene Saladino" userId="21055418929_tp_box_2" providerId="OAuth2" clId="{0378F4A2-0620-5F3A-B794-D2B6139E1240}" dt="2025-09-30T20:24:56.546" v="592" actId="700"/>
          <ac:spMkLst>
            <pc:docMk/>
            <pc:sldMk cId="4006175105" sldId="339"/>
            <ac:spMk id="9" creationId="{D48A6471-5DD6-1AE8-3921-F21A548D4855}"/>
          </ac:spMkLst>
        </pc:spChg>
        <pc:spChg chg="del">
          <ac:chgData name="Martha Irene Saladino" userId="21055418929_tp_box_2" providerId="OAuth2" clId="{0378F4A2-0620-5F3A-B794-D2B6139E1240}" dt="2025-09-30T20:24:56.546" v="592" actId="700"/>
          <ac:spMkLst>
            <pc:docMk/>
            <pc:sldMk cId="4006175105" sldId="339"/>
            <ac:spMk id="11" creationId="{13694D34-57CC-B801-BC45-1716E3C9D49C}"/>
          </ac:spMkLst>
        </pc:spChg>
        <pc:spChg chg="del">
          <ac:chgData name="Martha Irene Saladino" userId="21055418929_tp_box_2" providerId="OAuth2" clId="{0378F4A2-0620-5F3A-B794-D2B6139E1240}" dt="2025-09-30T20:24:56.546" v="592" actId="700"/>
          <ac:spMkLst>
            <pc:docMk/>
            <pc:sldMk cId="4006175105" sldId="339"/>
            <ac:spMk id="12" creationId="{B74B57EA-05BA-1C50-E58E-E9B32BCA088F}"/>
          </ac:spMkLst>
        </pc:spChg>
        <pc:spChg chg="del">
          <ac:chgData name="Martha Irene Saladino" userId="21055418929_tp_box_2" providerId="OAuth2" clId="{0378F4A2-0620-5F3A-B794-D2B6139E1240}" dt="2025-09-30T20:24:56.546" v="592" actId="700"/>
          <ac:spMkLst>
            <pc:docMk/>
            <pc:sldMk cId="4006175105" sldId="339"/>
            <ac:spMk id="13" creationId="{42738F3A-91C5-3DB3-CE86-E6F26D079624}"/>
          </ac:spMkLst>
        </pc:spChg>
        <pc:spChg chg="del">
          <ac:chgData name="Martha Irene Saladino" userId="21055418929_tp_box_2" providerId="OAuth2" clId="{0378F4A2-0620-5F3A-B794-D2B6139E1240}" dt="2025-09-30T20:24:56.546" v="592" actId="700"/>
          <ac:spMkLst>
            <pc:docMk/>
            <pc:sldMk cId="4006175105" sldId="339"/>
            <ac:spMk id="14" creationId="{11021ACF-EB66-6805-C6E5-B7FED2384F32}"/>
          </ac:spMkLst>
        </pc:spChg>
        <pc:spChg chg="mod">
          <ac:chgData name="Martha Irene Saladino" userId="21055418929_tp_box_2" providerId="OAuth2" clId="{0378F4A2-0620-5F3A-B794-D2B6139E1240}" dt="2025-09-30T20:25:02.051" v="593"/>
          <ac:spMkLst>
            <pc:docMk/>
            <pc:sldMk cId="4006175105" sldId="339"/>
            <ac:spMk id="15" creationId="{59E52261-55E1-9DB6-4E81-CD992948B43F}"/>
          </ac:spMkLst>
        </pc:spChg>
        <pc:spChg chg="del">
          <ac:chgData name="Martha Irene Saladino" userId="21055418929_tp_box_2" providerId="OAuth2" clId="{0378F4A2-0620-5F3A-B794-D2B6139E1240}" dt="2025-09-30T20:25:21.485" v="594" actId="931"/>
          <ac:spMkLst>
            <pc:docMk/>
            <pc:sldMk cId="4006175105" sldId="339"/>
            <ac:spMk id="16" creationId="{207573D0-C06C-6A00-9833-6E3DCA6F5267}"/>
          </ac:spMkLst>
        </pc:spChg>
        <pc:spChg chg="add mod">
          <ac:chgData name="Martha Irene Saladino" userId="21055418929_tp_box_2" providerId="OAuth2" clId="{0378F4A2-0620-5F3A-B794-D2B6139E1240}" dt="2025-09-30T21:11:18.965" v="889" actId="1076"/>
          <ac:spMkLst>
            <pc:docMk/>
            <pc:sldMk cId="4006175105" sldId="339"/>
            <ac:spMk id="19" creationId="{601B82DB-B625-E27B-CF52-CD4AF3CA147C}"/>
          </ac:spMkLst>
        </pc:spChg>
        <pc:picChg chg="add mod">
          <ac:chgData name="Martha Irene Saladino" userId="21055418929_tp_box_2" providerId="OAuth2" clId="{0378F4A2-0620-5F3A-B794-D2B6139E1240}" dt="2025-09-30T20:43:03.609" v="604" actId="1076"/>
          <ac:picMkLst>
            <pc:docMk/>
            <pc:sldMk cId="4006175105" sldId="339"/>
            <ac:picMk id="18" creationId="{5EC7B076-D6DE-8BCE-B651-C7D6F40ECCDB}"/>
          </ac:picMkLst>
        </pc:picChg>
      </pc:sldChg>
      <pc:sldChg chg="addSp delSp modSp new mod modClrScheme chgLayout">
        <pc:chgData name="Martha Irene Saladino" userId="21055418929_tp_box_2" providerId="OAuth2" clId="{0378F4A2-0620-5F3A-B794-D2B6139E1240}" dt="2025-09-30T21:13:05.600" v="907" actId="113"/>
        <pc:sldMkLst>
          <pc:docMk/>
          <pc:sldMk cId="380016401" sldId="340"/>
        </pc:sldMkLst>
        <pc:spChg chg="mod">
          <ac:chgData name="Martha Irene Saladino" userId="21055418929_tp_box_2" providerId="OAuth2" clId="{0378F4A2-0620-5F3A-B794-D2B6139E1240}" dt="2025-09-30T20:46:27.910" v="643" actId="1076"/>
          <ac:spMkLst>
            <pc:docMk/>
            <pc:sldMk cId="380016401" sldId="340"/>
            <ac:spMk id="3" creationId="{8F322343-8882-41BB-8E01-6FBA2456E39E}"/>
          </ac:spMkLst>
        </pc:spChg>
        <pc:spChg chg="del mod ord">
          <ac:chgData name="Martha Irene Saladino" userId="21055418929_tp_box_2" providerId="OAuth2" clId="{0378F4A2-0620-5F3A-B794-D2B6139E1240}" dt="2025-09-30T20:45:18.185" v="631" actId="700"/>
          <ac:spMkLst>
            <pc:docMk/>
            <pc:sldMk cId="380016401" sldId="340"/>
            <ac:spMk id="4" creationId="{F6877735-B9CF-854E-2A4F-3394C25F7415}"/>
          </ac:spMkLst>
        </pc:spChg>
        <pc:spChg chg="del">
          <ac:chgData name="Martha Irene Saladino" userId="21055418929_tp_box_2" providerId="OAuth2" clId="{0378F4A2-0620-5F3A-B794-D2B6139E1240}" dt="2025-09-30T20:45:18.185" v="631" actId="700"/>
          <ac:spMkLst>
            <pc:docMk/>
            <pc:sldMk cId="380016401" sldId="340"/>
            <ac:spMk id="5" creationId="{40625507-3193-41E6-AB43-897CB1E6AAC7}"/>
          </ac:spMkLst>
        </pc:spChg>
        <pc:spChg chg="del">
          <ac:chgData name="Martha Irene Saladino" userId="21055418929_tp_box_2" providerId="OAuth2" clId="{0378F4A2-0620-5F3A-B794-D2B6139E1240}" dt="2025-09-30T20:45:18.185" v="631" actId="700"/>
          <ac:spMkLst>
            <pc:docMk/>
            <pc:sldMk cId="380016401" sldId="340"/>
            <ac:spMk id="6" creationId="{FDAEA04A-16B6-730B-AE87-81FF95E1A930}"/>
          </ac:spMkLst>
        </pc:spChg>
        <pc:spChg chg="del">
          <ac:chgData name="Martha Irene Saladino" userId="21055418929_tp_box_2" providerId="OAuth2" clId="{0378F4A2-0620-5F3A-B794-D2B6139E1240}" dt="2025-09-30T20:45:18.185" v="631" actId="700"/>
          <ac:spMkLst>
            <pc:docMk/>
            <pc:sldMk cId="380016401" sldId="340"/>
            <ac:spMk id="7" creationId="{660CF2CC-64B1-6F27-C617-9ABD2674EB43}"/>
          </ac:spMkLst>
        </pc:spChg>
        <pc:spChg chg="del mod ord">
          <ac:chgData name="Martha Irene Saladino" userId="21055418929_tp_box_2" providerId="OAuth2" clId="{0378F4A2-0620-5F3A-B794-D2B6139E1240}" dt="2025-09-30T20:45:18.185" v="631" actId="700"/>
          <ac:spMkLst>
            <pc:docMk/>
            <pc:sldMk cId="380016401" sldId="340"/>
            <ac:spMk id="8" creationId="{7E0D0500-356D-4F94-83C4-FD6A0BA2C186}"/>
          </ac:spMkLst>
        </pc:spChg>
        <pc:spChg chg="del">
          <ac:chgData name="Martha Irene Saladino" userId="21055418929_tp_box_2" providerId="OAuth2" clId="{0378F4A2-0620-5F3A-B794-D2B6139E1240}" dt="2025-09-30T20:45:18.185" v="631" actId="700"/>
          <ac:spMkLst>
            <pc:docMk/>
            <pc:sldMk cId="380016401" sldId="340"/>
            <ac:spMk id="10" creationId="{7DF940F1-7E14-97AD-8778-F1AAB16B0971}"/>
          </ac:spMkLst>
        </pc:spChg>
        <pc:spChg chg="del">
          <ac:chgData name="Martha Irene Saladino" userId="21055418929_tp_box_2" providerId="OAuth2" clId="{0378F4A2-0620-5F3A-B794-D2B6139E1240}" dt="2025-09-30T20:45:18.185" v="631" actId="700"/>
          <ac:spMkLst>
            <pc:docMk/>
            <pc:sldMk cId="380016401" sldId="340"/>
            <ac:spMk id="12" creationId="{8F797202-7E4A-4FF6-43FF-89CB95A82BFD}"/>
          </ac:spMkLst>
        </pc:spChg>
        <pc:spChg chg="del">
          <ac:chgData name="Martha Irene Saladino" userId="21055418929_tp_box_2" providerId="OAuth2" clId="{0378F4A2-0620-5F3A-B794-D2B6139E1240}" dt="2025-09-30T20:45:18.185" v="631" actId="700"/>
          <ac:spMkLst>
            <pc:docMk/>
            <pc:sldMk cId="380016401" sldId="340"/>
            <ac:spMk id="14" creationId="{E8669CB8-633B-9C2D-E93F-16AF85754790}"/>
          </ac:spMkLst>
        </pc:spChg>
        <pc:spChg chg="add del mod ord">
          <ac:chgData name="Martha Irene Saladino" userId="21055418929_tp_box_2" providerId="OAuth2" clId="{0378F4A2-0620-5F3A-B794-D2B6139E1240}" dt="2025-09-30T20:59:48.166" v="796" actId="478"/>
          <ac:spMkLst>
            <pc:docMk/>
            <pc:sldMk cId="380016401" sldId="340"/>
            <ac:spMk id="15" creationId="{862DD8D4-F052-5228-7571-8B111BB0853A}"/>
          </ac:spMkLst>
        </pc:spChg>
        <pc:spChg chg="add del mod ord">
          <ac:chgData name="Martha Irene Saladino" userId="21055418929_tp_box_2" providerId="OAuth2" clId="{0378F4A2-0620-5F3A-B794-D2B6139E1240}" dt="2025-09-30T20:46:02.281" v="636" actId="931"/>
          <ac:spMkLst>
            <pc:docMk/>
            <pc:sldMk cId="380016401" sldId="340"/>
            <ac:spMk id="16" creationId="{417636D3-2584-FBE5-85DF-BC6C4E288129}"/>
          </ac:spMkLst>
        </pc:spChg>
        <pc:spChg chg="add mod">
          <ac:chgData name="Martha Irene Saladino" userId="21055418929_tp_box_2" providerId="OAuth2" clId="{0378F4A2-0620-5F3A-B794-D2B6139E1240}" dt="2025-09-30T21:13:05.600" v="907" actId="113"/>
          <ac:spMkLst>
            <pc:docMk/>
            <pc:sldMk cId="380016401" sldId="340"/>
            <ac:spMk id="19" creationId="{8A4F31B2-9A94-2ABE-D728-FEA5A5D34BCD}"/>
          </ac:spMkLst>
        </pc:spChg>
        <pc:spChg chg="add mod">
          <ac:chgData name="Martha Irene Saladino" userId="21055418929_tp_box_2" providerId="OAuth2" clId="{0378F4A2-0620-5F3A-B794-D2B6139E1240}" dt="2025-09-30T20:59:14.659" v="789"/>
          <ac:spMkLst>
            <pc:docMk/>
            <pc:sldMk cId="380016401" sldId="340"/>
            <ac:spMk id="20" creationId="{9635A945-D666-F3A0-0F14-50EDBF5A5997}"/>
          </ac:spMkLst>
        </pc:spChg>
        <pc:spChg chg="add mod">
          <ac:chgData name="Martha Irene Saladino" userId="21055418929_tp_box_2" providerId="OAuth2" clId="{0378F4A2-0620-5F3A-B794-D2B6139E1240}" dt="2025-09-30T20:59:38.989" v="795"/>
          <ac:spMkLst>
            <pc:docMk/>
            <pc:sldMk cId="380016401" sldId="340"/>
            <ac:spMk id="21" creationId="{ED50CCA0-1357-8E83-17FE-0ACAE96F7905}"/>
          </ac:spMkLst>
        </pc:spChg>
        <pc:spChg chg="add del mod">
          <ac:chgData name="Martha Irene Saladino" userId="21055418929_tp_box_2" providerId="OAuth2" clId="{0378F4A2-0620-5F3A-B794-D2B6139E1240}" dt="2025-09-30T21:03:54.632" v="837" actId="478"/>
          <ac:spMkLst>
            <pc:docMk/>
            <pc:sldMk cId="380016401" sldId="340"/>
            <ac:spMk id="23" creationId="{E1429C01-7CB5-CB34-E4FD-984514A172C2}"/>
          </ac:spMkLst>
        </pc:spChg>
        <pc:spChg chg="add mod">
          <ac:chgData name="Martha Irene Saladino" userId="21055418929_tp_box_2" providerId="OAuth2" clId="{0378F4A2-0620-5F3A-B794-D2B6139E1240}" dt="2025-09-30T21:01:09.301" v="807"/>
          <ac:spMkLst>
            <pc:docMk/>
            <pc:sldMk cId="380016401" sldId="340"/>
            <ac:spMk id="24" creationId="{415097AA-52AB-944F-9748-A04B49DB971B}"/>
          </ac:spMkLst>
        </pc:spChg>
        <pc:spChg chg="add mod">
          <ac:chgData name="Martha Irene Saladino" userId="21055418929_tp_box_2" providerId="OAuth2" clId="{0378F4A2-0620-5F3A-B794-D2B6139E1240}" dt="2025-09-30T21:07:16.819" v="869" actId="255"/>
          <ac:spMkLst>
            <pc:docMk/>
            <pc:sldMk cId="380016401" sldId="340"/>
            <ac:spMk id="26" creationId="{AE9C218E-859F-72C6-E6E9-C031755DC9CD}"/>
          </ac:spMkLst>
        </pc:spChg>
        <pc:spChg chg="add mod">
          <ac:chgData name="Martha Irene Saladino" userId="21055418929_tp_box_2" providerId="OAuth2" clId="{0378F4A2-0620-5F3A-B794-D2B6139E1240}" dt="2025-09-30T21:01:29.959" v="816"/>
          <ac:spMkLst>
            <pc:docMk/>
            <pc:sldMk cId="380016401" sldId="340"/>
            <ac:spMk id="27" creationId="{84FC5A8C-A868-A811-6E89-9C446A381DAE}"/>
          </ac:spMkLst>
        </pc:spChg>
        <pc:spChg chg="add del mod">
          <ac:chgData name="Martha Irene Saladino" userId="21055418929_tp_box_2" providerId="OAuth2" clId="{0378F4A2-0620-5F3A-B794-D2B6139E1240}" dt="2025-09-30T21:07:13.451" v="868" actId="478"/>
          <ac:spMkLst>
            <pc:docMk/>
            <pc:sldMk cId="380016401" sldId="340"/>
            <ac:spMk id="29" creationId="{97065907-25B4-EBB4-2A8F-508E647DE436}"/>
          </ac:spMkLst>
        </pc:spChg>
        <pc:spChg chg="add mod">
          <ac:chgData name="Martha Irene Saladino" userId="21055418929_tp_box_2" providerId="OAuth2" clId="{0378F4A2-0620-5F3A-B794-D2B6139E1240}" dt="2025-09-30T21:07:25.678" v="871" actId="1076"/>
          <ac:spMkLst>
            <pc:docMk/>
            <pc:sldMk cId="380016401" sldId="340"/>
            <ac:spMk id="30" creationId="{916F5EC2-704A-C5C2-F614-51C37FF915B3}"/>
          </ac:spMkLst>
        </pc:spChg>
        <pc:picChg chg="add mod">
          <ac:chgData name="Martha Irene Saladino" userId="21055418929_tp_box_2" providerId="OAuth2" clId="{0378F4A2-0620-5F3A-B794-D2B6139E1240}" dt="2025-09-30T21:07:31.949" v="872" actId="1076"/>
          <ac:picMkLst>
            <pc:docMk/>
            <pc:sldMk cId="380016401" sldId="340"/>
            <ac:picMk id="18" creationId="{29EC6A38-E244-FD52-C560-79C90EDB95BB}"/>
          </ac:picMkLst>
        </pc:picChg>
        <pc:picChg chg="add mod">
          <ac:chgData name="Martha Irene Saladino" userId="21055418929_tp_box_2" providerId="OAuth2" clId="{0378F4A2-0620-5F3A-B794-D2B6139E1240}" dt="2025-09-30T20:59:36.487" v="794"/>
          <ac:picMkLst>
            <pc:docMk/>
            <pc:sldMk cId="380016401" sldId="340"/>
            <ac:picMk id="22" creationId="{C4DC0757-A6D3-5809-3A5C-F5F62F2D3611}"/>
          </ac:picMkLst>
        </pc:picChg>
        <pc:picChg chg="add mod">
          <ac:chgData name="Martha Irene Saladino" userId="21055418929_tp_box_2" providerId="OAuth2" clId="{0378F4A2-0620-5F3A-B794-D2B6139E1240}" dt="2025-09-30T21:01:09.301" v="807"/>
          <ac:picMkLst>
            <pc:docMk/>
            <pc:sldMk cId="380016401" sldId="340"/>
            <ac:picMk id="25" creationId="{C69ECF89-7C03-1E4E-F63A-95769BDFE1EE}"/>
          </ac:picMkLst>
        </pc:picChg>
        <pc:picChg chg="add mod">
          <ac:chgData name="Martha Irene Saladino" userId="21055418929_tp_box_2" providerId="OAuth2" clId="{0378F4A2-0620-5F3A-B794-D2B6139E1240}" dt="2025-09-30T21:01:29.959" v="816"/>
          <ac:picMkLst>
            <pc:docMk/>
            <pc:sldMk cId="380016401" sldId="340"/>
            <ac:picMk id="28" creationId="{D852484E-0735-166D-A4E8-86A24C3950A6}"/>
          </ac:picMkLst>
        </pc:picChg>
      </pc:sldChg>
      <pc:sldChg chg="addSp delSp modSp new del mod">
        <pc:chgData name="Martha Irene Saladino" userId="21055418929_tp_box_2" providerId="OAuth2" clId="{0378F4A2-0620-5F3A-B794-D2B6139E1240}" dt="2025-09-30T20:45:12.086" v="629" actId="2696"/>
        <pc:sldMkLst>
          <pc:docMk/>
          <pc:sldMk cId="1083222361" sldId="340"/>
        </pc:sldMkLst>
        <pc:spChg chg="mod">
          <ac:chgData name="Martha Irene Saladino" userId="21055418929_tp_box_2" providerId="OAuth2" clId="{0378F4A2-0620-5F3A-B794-D2B6139E1240}" dt="2025-09-30T20:44:35.121" v="626"/>
          <ac:spMkLst>
            <pc:docMk/>
            <pc:sldMk cId="1083222361" sldId="340"/>
            <ac:spMk id="2" creationId="{25560819-D29E-F1C9-3FA2-3BFEB7C6EC68}"/>
          </ac:spMkLst>
        </pc:spChg>
        <pc:spChg chg="del">
          <ac:chgData name="Martha Irene Saladino" userId="21055418929_tp_box_2" providerId="OAuth2" clId="{0378F4A2-0620-5F3A-B794-D2B6139E1240}" dt="2025-09-30T20:44:38.443" v="627" actId="478"/>
          <ac:spMkLst>
            <pc:docMk/>
            <pc:sldMk cId="1083222361" sldId="340"/>
            <ac:spMk id="4" creationId="{3926F117-F7EC-DBAD-BDA5-B987C2DF80EC}"/>
          </ac:spMkLst>
        </pc:spChg>
        <pc:spChg chg="del">
          <ac:chgData name="Martha Irene Saladino" userId="21055418929_tp_box_2" providerId="OAuth2" clId="{0378F4A2-0620-5F3A-B794-D2B6139E1240}" dt="2025-09-30T20:44:42.079" v="628" actId="478"/>
          <ac:spMkLst>
            <pc:docMk/>
            <pc:sldMk cId="1083222361" sldId="340"/>
            <ac:spMk id="8" creationId="{AB443E2F-0599-E6E1-75A3-BED9E8341A04}"/>
          </ac:spMkLst>
        </pc:spChg>
        <pc:spChg chg="mod">
          <ac:chgData name="Martha Irene Saladino" userId="21055418929_tp_box_2" providerId="OAuth2" clId="{0378F4A2-0620-5F3A-B794-D2B6139E1240}" dt="2025-09-30T20:44:02.957" v="617" actId="27636"/>
          <ac:spMkLst>
            <pc:docMk/>
            <pc:sldMk cId="1083222361" sldId="340"/>
            <ac:spMk id="12" creationId="{62EC156F-1571-547F-5485-4E2FB141CCC9}"/>
          </ac:spMkLst>
        </pc:spChg>
        <pc:spChg chg="mod">
          <ac:chgData name="Martha Irene Saladino" userId="21055418929_tp_box_2" providerId="OAuth2" clId="{0378F4A2-0620-5F3A-B794-D2B6139E1240}" dt="2025-09-30T20:44:02.958" v="619" actId="27636"/>
          <ac:spMkLst>
            <pc:docMk/>
            <pc:sldMk cId="1083222361" sldId="340"/>
            <ac:spMk id="13" creationId="{EE808516-70D1-D0D7-DF01-2D3D02BF3FF1}"/>
          </ac:spMkLst>
        </pc:spChg>
        <pc:spChg chg="mod">
          <ac:chgData name="Martha Irene Saladino" userId="21055418929_tp_box_2" providerId="OAuth2" clId="{0378F4A2-0620-5F3A-B794-D2B6139E1240}" dt="2025-09-30T20:44:02.958" v="618" actId="27636"/>
          <ac:spMkLst>
            <pc:docMk/>
            <pc:sldMk cId="1083222361" sldId="340"/>
            <ac:spMk id="14" creationId="{610486FB-21BE-B7BA-7124-8DAC7EC670AF}"/>
          </ac:spMkLst>
        </pc:spChg>
        <pc:spChg chg="add del mod">
          <ac:chgData name="Martha Irene Saladino" userId="21055418929_tp_box_2" providerId="OAuth2" clId="{0378F4A2-0620-5F3A-B794-D2B6139E1240}" dt="2025-09-30T20:44:33.046" v="625" actId="478"/>
          <ac:spMkLst>
            <pc:docMk/>
            <pc:sldMk cId="1083222361" sldId="340"/>
            <ac:spMk id="15" creationId="{8EC6AB94-7F00-CA91-0CCF-42E3FFC8981B}"/>
          </ac:spMkLst>
        </pc:spChg>
      </pc:sldChg>
      <pc:sldChg chg="addSp delSp modSp new mod modClrScheme chgLayout">
        <pc:chgData name="Martha Irene Saladino" userId="21055418929_tp_box_2" providerId="OAuth2" clId="{0378F4A2-0620-5F3A-B794-D2B6139E1240}" dt="2025-10-01T14:43:30.119" v="954" actId="1037"/>
        <pc:sldMkLst>
          <pc:docMk/>
          <pc:sldMk cId="3433532933" sldId="341"/>
        </pc:sldMkLst>
        <pc:spChg chg="del">
          <ac:chgData name="Martha Irene Saladino" userId="21055418929_tp_box_2" providerId="OAuth2" clId="{0378F4A2-0620-5F3A-B794-D2B6139E1240}" dt="2025-09-30T20:46:51.361" v="645" actId="700"/>
          <ac:spMkLst>
            <pc:docMk/>
            <pc:sldMk cId="3433532933" sldId="341"/>
            <ac:spMk id="2" creationId="{CD9B49FE-4E7D-17B1-950A-3ACA92E48583}"/>
          </ac:spMkLst>
        </pc:spChg>
        <pc:spChg chg="mod ord">
          <ac:chgData name="Martha Irene Saladino" userId="21055418929_tp_box_2" providerId="OAuth2" clId="{0378F4A2-0620-5F3A-B794-D2B6139E1240}" dt="2025-09-30T20:46:51.361" v="645" actId="700"/>
          <ac:spMkLst>
            <pc:docMk/>
            <pc:sldMk cId="3433532933" sldId="341"/>
            <ac:spMk id="3" creationId="{8BC62A75-FAAF-6FE4-598E-00804638F500}"/>
          </ac:spMkLst>
        </pc:spChg>
        <pc:spChg chg="del mod ord">
          <ac:chgData name="Martha Irene Saladino" userId="21055418929_tp_box_2" providerId="OAuth2" clId="{0378F4A2-0620-5F3A-B794-D2B6139E1240}" dt="2025-09-30T20:46:51.361" v="645" actId="700"/>
          <ac:spMkLst>
            <pc:docMk/>
            <pc:sldMk cId="3433532933" sldId="341"/>
            <ac:spMk id="4" creationId="{1F7AE724-F5A0-0D33-D205-A2FFEAD0FB34}"/>
          </ac:spMkLst>
        </pc:spChg>
        <pc:spChg chg="del">
          <ac:chgData name="Martha Irene Saladino" userId="21055418929_tp_box_2" providerId="OAuth2" clId="{0378F4A2-0620-5F3A-B794-D2B6139E1240}" dt="2025-09-30T20:46:51.361" v="645" actId="700"/>
          <ac:spMkLst>
            <pc:docMk/>
            <pc:sldMk cId="3433532933" sldId="341"/>
            <ac:spMk id="7" creationId="{964ABC9C-EED4-5A6B-0FC5-DDE0461DD5D8}"/>
          </ac:spMkLst>
        </pc:spChg>
        <pc:spChg chg="del mod ord">
          <ac:chgData name="Martha Irene Saladino" userId="21055418929_tp_box_2" providerId="OAuth2" clId="{0378F4A2-0620-5F3A-B794-D2B6139E1240}" dt="2025-09-30T20:46:51.361" v="645" actId="700"/>
          <ac:spMkLst>
            <pc:docMk/>
            <pc:sldMk cId="3433532933" sldId="341"/>
            <ac:spMk id="8" creationId="{9A2E333A-B8AD-28B9-D96E-948023D41B52}"/>
          </ac:spMkLst>
        </pc:spChg>
        <pc:spChg chg="del">
          <ac:chgData name="Martha Irene Saladino" userId="21055418929_tp_box_2" providerId="OAuth2" clId="{0378F4A2-0620-5F3A-B794-D2B6139E1240}" dt="2025-09-30T20:46:51.361" v="645" actId="700"/>
          <ac:spMkLst>
            <pc:docMk/>
            <pc:sldMk cId="3433532933" sldId="341"/>
            <ac:spMk id="9" creationId="{51C57AF7-4EEF-3847-1266-BDDAAC545B8F}"/>
          </ac:spMkLst>
        </pc:spChg>
        <pc:spChg chg="del">
          <ac:chgData name="Martha Irene Saladino" userId="21055418929_tp_box_2" providerId="OAuth2" clId="{0378F4A2-0620-5F3A-B794-D2B6139E1240}" dt="2025-09-30T20:46:51.361" v="645" actId="700"/>
          <ac:spMkLst>
            <pc:docMk/>
            <pc:sldMk cId="3433532933" sldId="341"/>
            <ac:spMk id="11" creationId="{6280322E-DF36-0834-634D-2A3143968CF7}"/>
          </ac:spMkLst>
        </pc:spChg>
        <pc:spChg chg="del">
          <ac:chgData name="Martha Irene Saladino" userId="21055418929_tp_box_2" providerId="OAuth2" clId="{0378F4A2-0620-5F3A-B794-D2B6139E1240}" dt="2025-09-30T20:46:51.361" v="645" actId="700"/>
          <ac:spMkLst>
            <pc:docMk/>
            <pc:sldMk cId="3433532933" sldId="341"/>
            <ac:spMk id="12" creationId="{D5FCAB9F-B252-2869-B89F-29076BA1967D}"/>
          </ac:spMkLst>
        </pc:spChg>
        <pc:spChg chg="add del mod ord">
          <ac:chgData name="Martha Irene Saladino" userId="21055418929_tp_box_2" providerId="OAuth2" clId="{0378F4A2-0620-5F3A-B794-D2B6139E1240}" dt="2025-09-30T20:47:08.544" v="647" actId="478"/>
          <ac:spMkLst>
            <pc:docMk/>
            <pc:sldMk cId="3433532933" sldId="341"/>
            <ac:spMk id="15" creationId="{24A5C787-2D3B-3E4B-61E4-FDADC7AA2DC2}"/>
          </ac:spMkLst>
        </pc:spChg>
        <pc:spChg chg="add del mod ord">
          <ac:chgData name="Martha Irene Saladino" userId="21055418929_tp_box_2" providerId="OAuth2" clId="{0378F4A2-0620-5F3A-B794-D2B6139E1240}" dt="2025-09-30T20:47:06.190" v="646" actId="478"/>
          <ac:spMkLst>
            <pc:docMk/>
            <pc:sldMk cId="3433532933" sldId="341"/>
            <ac:spMk id="16" creationId="{2C55EE17-0AD7-21F7-8809-287F500BDC93}"/>
          </ac:spMkLst>
        </pc:spChg>
        <pc:spChg chg="add mod">
          <ac:chgData name="Martha Irene Saladino" userId="21055418929_tp_box_2" providerId="OAuth2" clId="{0378F4A2-0620-5F3A-B794-D2B6139E1240}" dt="2025-09-30T21:12:53.825" v="906" actId="14100"/>
          <ac:spMkLst>
            <pc:docMk/>
            <pc:sldMk cId="3433532933" sldId="341"/>
            <ac:spMk id="19" creationId="{4257CBE9-09AA-68EB-2240-29823F7B34ED}"/>
          </ac:spMkLst>
        </pc:spChg>
        <pc:spChg chg="add mod">
          <ac:chgData name="Martha Irene Saladino" userId="21055418929_tp_box_2" providerId="OAuth2" clId="{0378F4A2-0620-5F3A-B794-D2B6139E1240}" dt="2025-10-01T14:43:30.119" v="954" actId="1037"/>
          <ac:spMkLst>
            <pc:docMk/>
            <pc:sldMk cId="3433532933" sldId="341"/>
            <ac:spMk id="20" creationId="{519DE0BD-99D7-7564-5B4D-93A964EF3AC9}"/>
          </ac:spMkLst>
        </pc:spChg>
        <pc:picChg chg="add mod">
          <ac:chgData name="Martha Irene Saladino" userId="21055418929_tp_box_2" providerId="OAuth2" clId="{0378F4A2-0620-5F3A-B794-D2B6139E1240}" dt="2025-09-30T21:12:48.710" v="904" actId="1076"/>
          <ac:picMkLst>
            <pc:docMk/>
            <pc:sldMk cId="3433532933" sldId="341"/>
            <ac:picMk id="17" creationId="{44C282A4-B529-72CE-1FF4-39670ED5CEFD}"/>
          </ac:picMkLst>
        </pc:picChg>
        <pc:picChg chg="add mod">
          <ac:chgData name="Martha Irene Saladino" userId="21055418929_tp_box_2" providerId="OAuth2" clId="{0378F4A2-0620-5F3A-B794-D2B6139E1240}" dt="2025-09-30T20:47:16.894" v="649" actId="1076"/>
          <ac:picMkLst>
            <pc:docMk/>
            <pc:sldMk cId="3433532933" sldId="341"/>
            <ac:picMk id="18" creationId="{A1D0277A-7436-D69C-A90C-D5F62289696A}"/>
          </ac:picMkLst>
        </pc:picChg>
      </pc:sldChg>
      <pc:sldChg chg="addSp delSp modSp new mod modClrScheme chgLayout">
        <pc:chgData name="Martha Irene Saladino" userId="21055418929_tp_box_2" providerId="OAuth2" clId="{0378F4A2-0620-5F3A-B794-D2B6139E1240}" dt="2025-09-30T21:14:44.251" v="930" actId="1076"/>
        <pc:sldMkLst>
          <pc:docMk/>
          <pc:sldMk cId="1133576746" sldId="342"/>
        </pc:sldMkLst>
        <pc:spChg chg="del mod ord">
          <ac:chgData name="Martha Irene Saladino" userId="21055418929_tp_box_2" providerId="OAuth2" clId="{0378F4A2-0620-5F3A-B794-D2B6139E1240}" dt="2025-09-30T20:47:43.986" v="651" actId="700"/>
          <ac:spMkLst>
            <pc:docMk/>
            <pc:sldMk cId="1133576746" sldId="342"/>
            <ac:spMk id="4" creationId="{19C03436-8079-EAE1-06A4-12DB5E091B02}"/>
          </ac:spMkLst>
        </pc:spChg>
        <pc:spChg chg="del">
          <ac:chgData name="Martha Irene Saladino" userId="21055418929_tp_box_2" providerId="OAuth2" clId="{0378F4A2-0620-5F3A-B794-D2B6139E1240}" dt="2025-09-30T20:47:43.986" v="651" actId="700"/>
          <ac:spMkLst>
            <pc:docMk/>
            <pc:sldMk cId="1133576746" sldId="342"/>
            <ac:spMk id="5" creationId="{13D6D1ED-31D7-5DB7-BA05-EFEF264743A2}"/>
          </ac:spMkLst>
        </pc:spChg>
        <pc:spChg chg="del">
          <ac:chgData name="Martha Irene Saladino" userId="21055418929_tp_box_2" providerId="OAuth2" clId="{0378F4A2-0620-5F3A-B794-D2B6139E1240}" dt="2025-09-30T20:47:43.986" v="651" actId="700"/>
          <ac:spMkLst>
            <pc:docMk/>
            <pc:sldMk cId="1133576746" sldId="342"/>
            <ac:spMk id="6" creationId="{7F58DD08-CD18-1040-1CE3-FC7A394335FD}"/>
          </ac:spMkLst>
        </pc:spChg>
        <pc:spChg chg="del">
          <ac:chgData name="Martha Irene Saladino" userId="21055418929_tp_box_2" providerId="OAuth2" clId="{0378F4A2-0620-5F3A-B794-D2B6139E1240}" dt="2025-09-30T20:47:43.986" v="651" actId="700"/>
          <ac:spMkLst>
            <pc:docMk/>
            <pc:sldMk cId="1133576746" sldId="342"/>
            <ac:spMk id="7" creationId="{0E84125F-1CB6-A0A6-7D7A-74930033B422}"/>
          </ac:spMkLst>
        </pc:spChg>
        <pc:spChg chg="del">
          <ac:chgData name="Martha Irene Saladino" userId="21055418929_tp_box_2" providerId="OAuth2" clId="{0378F4A2-0620-5F3A-B794-D2B6139E1240}" dt="2025-09-30T20:47:43.986" v="651" actId="700"/>
          <ac:spMkLst>
            <pc:docMk/>
            <pc:sldMk cId="1133576746" sldId="342"/>
            <ac:spMk id="9" creationId="{112537B2-FCEC-713A-8FD8-EE9302FEB7F0}"/>
          </ac:spMkLst>
        </pc:spChg>
        <pc:spChg chg="del">
          <ac:chgData name="Martha Irene Saladino" userId="21055418929_tp_box_2" providerId="OAuth2" clId="{0378F4A2-0620-5F3A-B794-D2B6139E1240}" dt="2025-09-30T20:47:43.986" v="651" actId="700"/>
          <ac:spMkLst>
            <pc:docMk/>
            <pc:sldMk cId="1133576746" sldId="342"/>
            <ac:spMk id="11" creationId="{505006ED-BA30-8613-D791-F1D0625E8B8F}"/>
          </ac:spMkLst>
        </pc:spChg>
        <pc:spChg chg="del">
          <ac:chgData name="Martha Irene Saladino" userId="21055418929_tp_box_2" providerId="OAuth2" clId="{0378F4A2-0620-5F3A-B794-D2B6139E1240}" dt="2025-09-30T20:47:43.986" v="651" actId="700"/>
          <ac:spMkLst>
            <pc:docMk/>
            <pc:sldMk cId="1133576746" sldId="342"/>
            <ac:spMk id="12" creationId="{1228581E-06D6-06FF-3225-3FC3ACF2740E}"/>
          </ac:spMkLst>
        </pc:spChg>
        <pc:spChg chg="del">
          <ac:chgData name="Martha Irene Saladino" userId="21055418929_tp_box_2" providerId="OAuth2" clId="{0378F4A2-0620-5F3A-B794-D2B6139E1240}" dt="2025-09-30T20:47:43.986" v="651" actId="700"/>
          <ac:spMkLst>
            <pc:docMk/>
            <pc:sldMk cId="1133576746" sldId="342"/>
            <ac:spMk id="13" creationId="{87193F1B-BC30-0952-C691-0789072AE61D}"/>
          </ac:spMkLst>
        </pc:spChg>
        <pc:spChg chg="del">
          <ac:chgData name="Martha Irene Saladino" userId="21055418929_tp_box_2" providerId="OAuth2" clId="{0378F4A2-0620-5F3A-B794-D2B6139E1240}" dt="2025-09-30T20:47:43.986" v="651" actId="700"/>
          <ac:spMkLst>
            <pc:docMk/>
            <pc:sldMk cId="1133576746" sldId="342"/>
            <ac:spMk id="14" creationId="{ECF42C56-371E-A025-5635-1BBBDA96F645}"/>
          </ac:spMkLst>
        </pc:spChg>
        <pc:spChg chg="add mod ord">
          <ac:chgData name="Martha Irene Saladino" userId="21055418929_tp_box_2" providerId="OAuth2" clId="{0378F4A2-0620-5F3A-B794-D2B6139E1240}" dt="2025-09-30T20:47:50.429" v="652"/>
          <ac:spMkLst>
            <pc:docMk/>
            <pc:sldMk cId="1133576746" sldId="342"/>
            <ac:spMk id="15" creationId="{4F111867-6DA3-BB03-2FAE-8733D34EB8DD}"/>
          </ac:spMkLst>
        </pc:spChg>
        <pc:spChg chg="del">
          <ac:chgData name="Martha Irene Saladino" userId="21055418929_tp_box_2" providerId="OAuth2" clId="{0378F4A2-0620-5F3A-B794-D2B6139E1240}" dt="2025-09-30T20:48:57.473" v="653" actId="931"/>
          <ac:spMkLst>
            <pc:docMk/>
            <pc:sldMk cId="1133576746" sldId="342"/>
            <ac:spMk id="16" creationId="{4B4BF48C-3F82-E55F-C13C-3251AB922C4E}"/>
          </ac:spMkLst>
        </pc:spChg>
        <pc:spChg chg="add mod">
          <ac:chgData name="Martha Irene Saladino" userId="21055418929_tp_box_2" providerId="OAuth2" clId="{0378F4A2-0620-5F3A-B794-D2B6139E1240}" dt="2025-09-30T21:14:44.251" v="930" actId="1076"/>
          <ac:spMkLst>
            <pc:docMk/>
            <pc:sldMk cId="1133576746" sldId="342"/>
            <ac:spMk id="19" creationId="{4DEEE13A-88D5-664E-DCF4-6848CF415453}"/>
          </ac:spMkLst>
        </pc:spChg>
        <pc:picChg chg="add mod">
          <ac:chgData name="Martha Irene Saladino" userId="21055418929_tp_box_2" providerId="OAuth2" clId="{0378F4A2-0620-5F3A-B794-D2B6139E1240}" dt="2025-09-30T20:49:35.990" v="661" actId="1076"/>
          <ac:picMkLst>
            <pc:docMk/>
            <pc:sldMk cId="1133576746" sldId="342"/>
            <ac:picMk id="18" creationId="{0F061206-DA6C-A779-3425-08188379FDF1}"/>
          </ac:picMkLst>
        </pc:picChg>
      </pc:sldChg>
      <pc:sldChg chg="addSp delSp modSp new del mod modClrScheme chgLayout">
        <pc:chgData name="Martha Irene Saladino" userId="21055418929_tp_box_2" providerId="OAuth2" clId="{0378F4A2-0620-5F3A-B794-D2B6139E1240}" dt="2025-09-30T20:52:33.008" v="669" actId="2696"/>
        <pc:sldMkLst>
          <pc:docMk/>
          <pc:sldMk cId="1955467078" sldId="343"/>
        </pc:sldMkLst>
        <pc:spChg chg="del">
          <ac:chgData name="Martha Irene Saladino" userId="21055418929_tp_box_2" providerId="OAuth2" clId="{0378F4A2-0620-5F3A-B794-D2B6139E1240}" dt="2025-09-30T20:49:59.106" v="665" actId="700"/>
          <ac:spMkLst>
            <pc:docMk/>
            <pc:sldMk cId="1955467078" sldId="343"/>
            <ac:spMk id="2" creationId="{7BE17E5F-C7E1-5975-CE20-4887145646EB}"/>
          </ac:spMkLst>
        </pc:spChg>
        <pc:spChg chg="mod ord">
          <ac:chgData name="Martha Irene Saladino" userId="21055418929_tp_box_2" providerId="OAuth2" clId="{0378F4A2-0620-5F3A-B794-D2B6139E1240}" dt="2025-09-30T20:49:59.106" v="665" actId="700"/>
          <ac:spMkLst>
            <pc:docMk/>
            <pc:sldMk cId="1955467078" sldId="343"/>
            <ac:spMk id="3" creationId="{4A09B120-6047-5012-9C94-2C5798BC608F}"/>
          </ac:spMkLst>
        </pc:spChg>
        <pc:spChg chg="del mod ord">
          <ac:chgData name="Martha Irene Saladino" userId="21055418929_tp_box_2" providerId="OAuth2" clId="{0378F4A2-0620-5F3A-B794-D2B6139E1240}" dt="2025-09-30T20:49:59.106" v="665" actId="700"/>
          <ac:spMkLst>
            <pc:docMk/>
            <pc:sldMk cId="1955467078" sldId="343"/>
            <ac:spMk id="4" creationId="{41A2C453-A920-9662-AD68-94D7CAEC2CB8}"/>
          </ac:spMkLst>
        </pc:spChg>
        <pc:spChg chg="del">
          <ac:chgData name="Martha Irene Saladino" userId="21055418929_tp_box_2" providerId="OAuth2" clId="{0378F4A2-0620-5F3A-B794-D2B6139E1240}" dt="2025-09-30T20:49:59.106" v="665" actId="700"/>
          <ac:spMkLst>
            <pc:docMk/>
            <pc:sldMk cId="1955467078" sldId="343"/>
            <ac:spMk id="6" creationId="{D2CEFD91-58DB-9192-AD28-B88C907033FE}"/>
          </ac:spMkLst>
        </pc:spChg>
        <pc:spChg chg="del">
          <ac:chgData name="Martha Irene Saladino" userId="21055418929_tp_box_2" providerId="OAuth2" clId="{0378F4A2-0620-5F3A-B794-D2B6139E1240}" dt="2025-09-30T20:49:59.106" v="665" actId="700"/>
          <ac:spMkLst>
            <pc:docMk/>
            <pc:sldMk cId="1955467078" sldId="343"/>
            <ac:spMk id="7" creationId="{B8591EA9-7413-F6BA-06E6-608F94620372}"/>
          </ac:spMkLst>
        </pc:spChg>
        <pc:spChg chg="del mod ord">
          <ac:chgData name="Martha Irene Saladino" userId="21055418929_tp_box_2" providerId="OAuth2" clId="{0378F4A2-0620-5F3A-B794-D2B6139E1240}" dt="2025-09-30T20:49:59.106" v="665" actId="700"/>
          <ac:spMkLst>
            <pc:docMk/>
            <pc:sldMk cId="1955467078" sldId="343"/>
            <ac:spMk id="8" creationId="{6946EA13-DCBE-CF48-0E6F-F2B4E92DD46E}"/>
          </ac:spMkLst>
        </pc:spChg>
        <pc:spChg chg="del">
          <ac:chgData name="Martha Irene Saladino" userId="21055418929_tp_box_2" providerId="OAuth2" clId="{0378F4A2-0620-5F3A-B794-D2B6139E1240}" dt="2025-09-30T20:49:59.106" v="665" actId="700"/>
          <ac:spMkLst>
            <pc:docMk/>
            <pc:sldMk cId="1955467078" sldId="343"/>
            <ac:spMk id="9" creationId="{D6B5F89C-7E61-552A-5E98-FCB130DDCC94}"/>
          </ac:spMkLst>
        </pc:spChg>
        <pc:spChg chg="del">
          <ac:chgData name="Martha Irene Saladino" userId="21055418929_tp_box_2" providerId="OAuth2" clId="{0378F4A2-0620-5F3A-B794-D2B6139E1240}" dt="2025-09-30T20:49:59.106" v="665" actId="700"/>
          <ac:spMkLst>
            <pc:docMk/>
            <pc:sldMk cId="1955467078" sldId="343"/>
            <ac:spMk id="12" creationId="{6C6DCFAB-0BF9-5F13-1C80-3AAD8E856BC6}"/>
          </ac:spMkLst>
        </pc:spChg>
        <pc:spChg chg="del">
          <ac:chgData name="Martha Irene Saladino" userId="21055418929_tp_box_2" providerId="OAuth2" clId="{0378F4A2-0620-5F3A-B794-D2B6139E1240}" dt="2025-09-30T20:49:59.106" v="665" actId="700"/>
          <ac:spMkLst>
            <pc:docMk/>
            <pc:sldMk cId="1955467078" sldId="343"/>
            <ac:spMk id="14" creationId="{01E600B0-2854-5D2B-8759-39B80D005F2D}"/>
          </ac:spMkLst>
        </pc:spChg>
        <pc:spChg chg="del">
          <ac:chgData name="Martha Irene Saladino" userId="21055418929_tp_box_2" providerId="OAuth2" clId="{0378F4A2-0620-5F3A-B794-D2B6139E1240}" dt="2025-09-30T20:51:36.206" v="666" actId="478"/>
          <ac:spMkLst>
            <pc:docMk/>
            <pc:sldMk cId="1955467078" sldId="343"/>
            <ac:spMk id="15" creationId="{2F5B2636-C7C3-8F5B-2733-D52DD4BE37C2}"/>
          </ac:spMkLst>
        </pc:spChg>
        <pc:spChg chg="add del mod ord">
          <ac:chgData name="Martha Irene Saladino" userId="21055418929_tp_box_2" providerId="OAuth2" clId="{0378F4A2-0620-5F3A-B794-D2B6139E1240}" dt="2025-09-30T20:51:38.006" v="667" actId="478"/>
          <ac:spMkLst>
            <pc:docMk/>
            <pc:sldMk cId="1955467078" sldId="343"/>
            <ac:spMk id="16" creationId="{9629C944-8450-CE3C-C7B7-ABE9AEEC6304}"/>
          </ac:spMkLst>
        </pc:spChg>
        <pc:picChg chg="add mod">
          <ac:chgData name="Martha Irene Saladino" userId="21055418929_tp_box_2" providerId="OAuth2" clId="{0378F4A2-0620-5F3A-B794-D2B6139E1240}" dt="2025-09-30T20:51:38.889" v="668"/>
          <ac:picMkLst>
            <pc:docMk/>
            <pc:sldMk cId="1955467078" sldId="343"/>
            <ac:picMk id="17" creationId="{73C47B52-B04F-B19D-8FBC-F6070FB9F32A}"/>
          </ac:picMkLst>
        </pc:picChg>
      </pc:sldChg>
      <pc:sldChg chg="addSp delSp modSp new mod modClrScheme chgLayout">
        <pc:chgData name="Martha Irene Saladino" userId="21055418929_tp_box_2" providerId="OAuth2" clId="{0378F4A2-0620-5F3A-B794-D2B6139E1240}" dt="2025-09-30T20:54:29.254" v="702"/>
        <pc:sldMkLst>
          <pc:docMk/>
          <pc:sldMk cId="2756719200" sldId="343"/>
        </pc:sldMkLst>
        <pc:spChg chg="del">
          <ac:chgData name="Martha Irene Saladino" userId="21055418929_tp_box_2" providerId="OAuth2" clId="{0378F4A2-0620-5F3A-B794-D2B6139E1240}" dt="2025-09-30T20:52:42.869" v="671" actId="700"/>
          <ac:spMkLst>
            <pc:docMk/>
            <pc:sldMk cId="2756719200" sldId="343"/>
            <ac:spMk id="2" creationId="{B5FB2E78-86DD-7EC3-261B-E74E3750925D}"/>
          </ac:spMkLst>
        </pc:spChg>
        <pc:spChg chg="mod ord">
          <ac:chgData name="Martha Irene Saladino" userId="21055418929_tp_box_2" providerId="OAuth2" clId="{0378F4A2-0620-5F3A-B794-D2B6139E1240}" dt="2025-09-30T20:52:42.869" v="671" actId="700"/>
          <ac:spMkLst>
            <pc:docMk/>
            <pc:sldMk cId="2756719200" sldId="343"/>
            <ac:spMk id="3" creationId="{DC0A0F7C-E546-D4D0-5F8E-ED855E3EE314}"/>
          </ac:spMkLst>
        </pc:spChg>
        <pc:spChg chg="del">
          <ac:chgData name="Martha Irene Saladino" userId="21055418929_tp_box_2" providerId="OAuth2" clId="{0378F4A2-0620-5F3A-B794-D2B6139E1240}" dt="2025-09-30T20:52:42.869" v="671" actId="700"/>
          <ac:spMkLst>
            <pc:docMk/>
            <pc:sldMk cId="2756719200" sldId="343"/>
            <ac:spMk id="5" creationId="{26B727C5-320B-268F-0E92-977EE16A7E13}"/>
          </ac:spMkLst>
        </pc:spChg>
        <pc:spChg chg="del">
          <ac:chgData name="Martha Irene Saladino" userId="21055418929_tp_box_2" providerId="OAuth2" clId="{0378F4A2-0620-5F3A-B794-D2B6139E1240}" dt="2025-09-30T20:52:42.869" v="671" actId="700"/>
          <ac:spMkLst>
            <pc:docMk/>
            <pc:sldMk cId="2756719200" sldId="343"/>
            <ac:spMk id="6" creationId="{446BA0B1-3710-B8FD-8957-0DB6C249A00E}"/>
          </ac:spMkLst>
        </pc:spChg>
        <pc:spChg chg="del">
          <ac:chgData name="Martha Irene Saladino" userId="21055418929_tp_box_2" providerId="OAuth2" clId="{0378F4A2-0620-5F3A-B794-D2B6139E1240}" dt="2025-09-30T20:52:42.869" v="671" actId="700"/>
          <ac:spMkLst>
            <pc:docMk/>
            <pc:sldMk cId="2756719200" sldId="343"/>
            <ac:spMk id="7" creationId="{E89015E3-B09C-2FD3-6935-39605234F239}"/>
          </ac:spMkLst>
        </pc:spChg>
        <pc:spChg chg="del mod ord">
          <ac:chgData name="Martha Irene Saladino" userId="21055418929_tp_box_2" providerId="OAuth2" clId="{0378F4A2-0620-5F3A-B794-D2B6139E1240}" dt="2025-09-30T20:52:42.869" v="671" actId="700"/>
          <ac:spMkLst>
            <pc:docMk/>
            <pc:sldMk cId="2756719200" sldId="343"/>
            <ac:spMk id="8" creationId="{44B3D333-2392-0195-8221-CE3CC25E12A6}"/>
          </ac:spMkLst>
        </pc:spChg>
        <pc:spChg chg="del">
          <ac:chgData name="Martha Irene Saladino" userId="21055418929_tp_box_2" providerId="OAuth2" clId="{0378F4A2-0620-5F3A-B794-D2B6139E1240}" dt="2025-09-30T20:52:42.869" v="671" actId="700"/>
          <ac:spMkLst>
            <pc:docMk/>
            <pc:sldMk cId="2756719200" sldId="343"/>
            <ac:spMk id="9" creationId="{563C3B0F-E2A1-C4A4-2B3E-E6301883F6AF}"/>
          </ac:spMkLst>
        </pc:spChg>
        <pc:spChg chg="del">
          <ac:chgData name="Martha Irene Saladino" userId="21055418929_tp_box_2" providerId="OAuth2" clId="{0378F4A2-0620-5F3A-B794-D2B6139E1240}" dt="2025-09-30T20:52:42.869" v="671" actId="700"/>
          <ac:spMkLst>
            <pc:docMk/>
            <pc:sldMk cId="2756719200" sldId="343"/>
            <ac:spMk id="10" creationId="{0E363E2B-52D4-BF11-551E-342B2CCA7A09}"/>
          </ac:spMkLst>
        </pc:spChg>
        <pc:spChg chg="del">
          <ac:chgData name="Martha Irene Saladino" userId="21055418929_tp_box_2" providerId="OAuth2" clId="{0378F4A2-0620-5F3A-B794-D2B6139E1240}" dt="2025-09-30T20:52:42.869" v="671" actId="700"/>
          <ac:spMkLst>
            <pc:docMk/>
            <pc:sldMk cId="2756719200" sldId="343"/>
            <ac:spMk id="11" creationId="{20637FF6-AF07-ECE6-4154-76CCE3C7EBFF}"/>
          </ac:spMkLst>
        </pc:spChg>
        <pc:spChg chg="del">
          <ac:chgData name="Martha Irene Saladino" userId="21055418929_tp_box_2" providerId="OAuth2" clId="{0378F4A2-0620-5F3A-B794-D2B6139E1240}" dt="2025-09-30T20:52:42.869" v="671" actId="700"/>
          <ac:spMkLst>
            <pc:docMk/>
            <pc:sldMk cId="2756719200" sldId="343"/>
            <ac:spMk id="14" creationId="{8A189E60-128A-BA41-F951-C389A42A33FF}"/>
          </ac:spMkLst>
        </pc:spChg>
        <pc:spChg chg="del mod">
          <ac:chgData name="Martha Irene Saladino" userId="21055418929_tp_box_2" providerId="OAuth2" clId="{0378F4A2-0620-5F3A-B794-D2B6139E1240}" dt="2025-09-30T20:54:21.382" v="700" actId="478"/>
          <ac:spMkLst>
            <pc:docMk/>
            <pc:sldMk cId="2756719200" sldId="343"/>
            <ac:spMk id="15" creationId="{A9168287-F589-F763-B904-869DF3387BC6}"/>
          </ac:spMkLst>
        </pc:spChg>
        <pc:spChg chg="del">
          <ac:chgData name="Martha Irene Saladino" userId="21055418929_tp_box_2" providerId="OAuth2" clId="{0378F4A2-0620-5F3A-B794-D2B6139E1240}" dt="2025-09-30T20:52:46.387" v="672" actId="478"/>
          <ac:spMkLst>
            <pc:docMk/>
            <pc:sldMk cId="2756719200" sldId="343"/>
            <ac:spMk id="16" creationId="{FEDEBD12-B137-273B-C59F-1A1CA17CDE65}"/>
          </ac:spMkLst>
        </pc:spChg>
        <pc:spChg chg="add del mod">
          <ac:chgData name="Martha Irene Saladino" userId="21055418929_tp_box_2" providerId="OAuth2" clId="{0378F4A2-0620-5F3A-B794-D2B6139E1240}" dt="2025-09-30T20:54:17.320" v="699" actId="478"/>
          <ac:spMkLst>
            <pc:docMk/>
            <pc:sldMk cId="2756719200" sldId="343"/>
            <ac:spMk id="18" creationId="{4064B5FE-5869-B124-1184-758C09FB1750}"/>
          </ac:spMkLst>
        </pc:spChg>
        <pc:spChg chg="add del mod">
          <ac:chgData name="Martha Irene Saladino" userId="21055418929_tp_box_2" providerId="OAuth2" clId="{0378F4A2-0620-5F3A-B794-D2B6139E1240}" dt="2025-09-30T20:54:22.918" v="701" actId="478"/>
          <ac:spMkLst>
            <pc:docMk/>
            <pc:sldMk cId="2756719200" sldId="343"/>
            <ac:spMk id="21" creationId="{EB38F3E2-ED4D-37E0-20FA-73E8FC3CB113}"/>
          </ac:spMkLst>
        </pc:spChg>
        <pc:spChg chg="add mod">
          <ac:chgData name="Martha Irene Saladino" userId="21055418929_tp_box_2" providerId="OAuth2" clId="{0378F4A2-0620-5F3A-B794-D2B6139E1240}" dt="2025-09-30T20:54:29.254" v="702"/>
          <ac:spMkLst>
            <pc:docMk/>
            <pc:sldMk cId="2756719200" sldId="343"/>
            <ac:spMk id="23" creationId="{BCA0E9E2-C1E4-6CC0-1355-20D74C053EF3}"/>
          </ac:spMkLst>
        </pc:spChg>
        <pc:picChg chg="add del mod">
          <ac:chgData name="Martha Irene Saladino" userId="21055418929_tp_box_2" providerId="OAuth2" clId="{0378F4A2-0620-5F3A-B794-D2B6139E1240}" dt="2025-09-30T20:54:14.228" v="698" actId="478"/>
          <ac:picMkLst>
            <pc:docMk/>
            <pc:sldMk cId="2756719200" sldId="343"/>
            <ac:picMk id="17" creationId="{29673E28-E321-59D8-56B2-1CF61D06DC0D}"/>
          </ac:picMkLst>
        </pc:picChg>
        <pc:picChg chg="add del mod">
          <ac:chgData name="Martha Irene Saladino" userId="21055418929_tp_box_2" providerId="OAuth2" clId="{0378F4A2-0620-5F3A-B794-D2B6139E1240}" dt="2025-09-30T20:54:11.361" v="697" actId="478"/>
          <ac:picMkLst>
            <pc:docMk/>
            <pc:sldMk cId="2756719200" sldId="343"/>
            <ac:picMk id="19" creationId="{F66FB9CC-C73E-E2DC-A609-8429AED2986F}"/>
          </ac:picMkLst>
        </pc:picChg>
        <pc:picChg chg="add mod">
          <ac:chgData name="Martha Irene Saladino" userId="21055418929_tp_box_2" providerId="OAuth2" clId="{0378F4A2-0620-5F3A-B794-D2B6139E1240}" dt="2025-09-30T20:54:29.254" v="702"/>
          <ac:picMkLst>
            <pc:docMk/>
            <pc:sldMk cId="2756719200" sldId="343"/>
            <ac:picMk id="22" creationId="{A9EC70D4-612A-64C1-61EE-72E681438AB0}"/>
          </ac:picMkLst>
        </pc:picChg>
      </pc:sldChg>
      <pc:sldChg chg="addSp delSp modSp new mod modClrScheme chgLayout">
        <pc:chgData name="Martha Irene Saladino" userId="21055418929_tp_box_2" providerId="OAuth2" clId="{0378F4A2-0620-5F3A-B794-D2B6139E1240}" dt="2025-09-30T20:54:52.517" v="709"/>
        <pc:sldMkLst>
          <pc:docMk/>
          <pc:sldMk cId="1828132360" sldId="344"/>
        </pc:sldMkLst>
        <pc:spChg chg="del">
          <ac:chgData name="Martha Irene Saladino" userId="21055418929_tp_box_2" providerId="OAuth2" clId="{0378F4A2-0620-5F3A-B794-D2B6139E1240}" dt="2025-09-30T20:54:40.157" v="704" actId="700"/>
          <ac:spMkLst>
            <pc:docMk/>
            <pc:sldMk cId="1828132360" sldId="344"/>
            <ac:spMk id="2" creationId="{414885C4-2FBE-2F77-9744-8448E3B5BB7D}"/>
          </ac:spMkLst>
        </pc:spChg>
        <pc:spChg chg="del mod ord">
          <ac:chgData name="Martha Irene Saladino" userId="21055418929_tp_box_2" providerId="OAuth2" clId="{0378F4A2-0620-5F3A-B794-D2B6139E1240}" dt="2025-09-30T20:54:40.157" v="704" actId="700"/>
          <ac:spMkLst>
            <pc:docMk/>
            <pc:sldMk cId="1828132360" sldId="344"/>
            <ac:spMk id="4" creationId="{6B6DDB65-D9C5-CB8B-27E8-19E619F8B389}"/>
          </ac:spMkLst>
        </pc:spChg>
        <pc:spChg chg="del">
          <ac:chgData name="Martha Irene Saladino" userId="21055418929_tp_box_2" providerId="OAuth2" clId="{0378F4A2-0620-5F3A-B794-D2B6139E1240}" dt="2025-09-30T20:54:40.157" v="704" actId="700"/>
          <ac:spMkLst>
            <pc:docMk/>
            <pc:sldMk cId="1828132360" sldId="344"/>
            <ac:spMk id="5" creationId="{2384DE90-B7B3-E470-C3C5-E65649A534EB}"/>
          </ac:spMkLst>
        </pc:spChg>
        <pc:spChg chg="del">
          <ac:chgData name="Martha Irene Saladino" userId="21055418929_tp_box_2" providerId="OAuth2" clId="{0378F4A2-0620-5F3A-B794-D2B6139E1240}" dt="2025-09-30T20:54:40.157" v="704" actId="700"/>
          <ac:spMkLst>
            <pc:docMk/>
            <pc:sldMk cId="1828132360" sldId="344"/>
            <ac:spMk id="6" creationId="{0B74D6CF-9455-FA95-4049-9CE803593B2C}"/>
          </ac:spMkLst>
        </pc:spChg>
        <pc:spChg chg="del">
          <ac:chgData name="Martha Irene Saladino" userId="21055418929_tp_box_2" providerId="OAuth2" clId="{0378F4A2-0620-5F3A-B794-D2B6139E1240}" dt="2025-09-30T20:54:40.157" v="704" actId="700"/>
          <ac:spMkLst>
            <pc:docMk/>
            <pc:sldMk cId="1828132360" sldId="344"/>
            <ac:spMk id="7" creationId="{019D4AD8-A3D8-1810-86CF-4FDEF8F7BF0F}"/>
          </ac:spMkLst>
        </pc:spChg>
        <pc:spChg chg="del mod ord">
          <ac:chgData name="Martha Irene Saladino" userId="21055418929_tp_box_2" providerId="OAuth2" clId="{0378F4A2-0620-5F3A-B794-D2B6139E1240}" dt="2025-09-30T20:54:40.157" v="704" actId="700"/>
          <ac:spMkLst>
            <pc:docMk/>
            <pc:sldMk cId="1828132360" sldId="344"/>
            <ac:spMk id="8" creationId="{17C5C267-E00A-3FCB-EE69-E6F680A8AA59}"/>
          </ac:spMkLst>
        </pc:spChg>
        <pc:spChg chg="del">
          <ac:chgData name="Martha Irene Saladino" userId="21055418929_tp_box_2" providerId="OAuth2" clId="{0378F4A2-0620-5F3A-B794-D2B6139E1240}" dt="2025-09-30T20:54:40.157" v="704" actId="700"/>
          <ac:spMkLst>
            <pc:docMk/>
            <pc:sldMk cId="1828132360" sldId="344"/>
            <ac:spMk id="12" creationId="{81C9A248-77B4-034C-CBE1-714CB0C02734}"/>
          </ac:spMkLst>
        </pc:spChg>
        <pc:spChg chg="del">
          <ac:chgData name="Martha Irene Saladino" userId="21055418929_tp_box_2" providerId="OAuth2" clId="{0378F4A2-0620-5F3A-B794-D2B6139E1240}" dt="2025-09-30T20:54:40.157" v="704" actId="700"/>
          <ac:spMkLst>
            <pc:docMk/>
            <pc:sldMk cId="1828132360" sldId="344"/>
            <ac:spMk id="13" creationId="{80167B76-EC6F-B274-69EE-B42E627A3EFD}"/>
          </ac:spMkLst>
        </pc:spChg>
        <pc:spChg chg="add del mod ord">
          <ac:chgData name="Martha Irene Saladino" userId="21055418929_tp_box_2" providerId="OAuth2" clId="{0378F4A2-0620-5F3A-B794-D2B6139E1240}" dt="2025-09-30T20:54:52.154" v="708" actId="478"/>
          <ac:spMkLst>
            <pc:docMk/>
            <pc:sldMk cId="1828132360" sldId="344"/>
            <ac:spMk id="15" creationId="{98866727-41D2-8BDD-A9D9-6668222C19D8}"/>
          </ac:spMkLst>
        </pc:spChg>
        <pc:spChg chg="add del mod ord">
          <ac:chgData name="Martha Irene Saladino" userId="21055418929_tp_box_2" providerId="OAuth2" clId="{0378F4A2-0620-5F3A-B794-D2B6139E1240}" dt="2025-09-30T20:54:48.974" v="707" actId="478"/>
          <ac:spMkLst>
            <pc:docMk/>
            <pc:sldMk cId="1828132360" sldId="344"/>
            <ac:spMk id="16" creationId="{200ECBEF-5B28-C990-232C-CBDD91B410A7}"/>
          </ac:spMkLst>
        </pc:spChg>
        <pc:picChg chg="add mod">
          <ac:chgData name="Martha Irene Saladino" userId="21055418929_tp_box_2" providerId="OAuth2" clId="{0378F4A2-0620-5F3A-B794-D2B6139E1240}" dt="2025-09-30T20:54:52.517" v="709"/>
          <ac:picMkLst>
            <pc:docMk/>
            <pc:sldMk cId="1828132360" sldId="344"/>
            <ac:picMk id="17" creationId="{1339B88A-4944-478D-E184-FE378797C8D9}"/>
          </ac:picMkLst>
        </pc:picChg>
      </pc:sldChg>
      <pc:sldChg chg="addSp delSp modSp new del mod">
        <pc:chgData name="Martha Irene Saladino" userId="21055418929_tp_box_2" providerId="OAuth2" clId="{0378F4A2-0620-5F3A-B794-D2B6139E1240}" dt="2025-09-30T21:07:04.393" v="865" actId="2696"/>
        <pc:sldMkLst>
          <pc:docMk/>
          <pc:sldMk cId="1214469483" sldId="345"/>
        </pc:sldMkLst>
        <pc:spChg chg="mod">
          <ac:chgData name="Martha Irene Saladino" userId="21055418929_tp_box_2" providerId="OAuth2" clId="{0378F4A2-0620-5F3A-B794-D2B6139E1240}" dt="2025-09-30T20:58:59.333" v="785" actId="20577"/>
          <ac:spMkLst>
            <pc:docMk/>
            <pc:sldMk cId="1214469483" sldId="345"/>
            <ac:spMk id="5" creationId="{28C07DBC-98BC-2016-9BF4-2D521F54A436}"/>
          </ac:spMkLst>
        </pc:spChg>
        <pc:spChg chg="del">
          <ac:chgData name="Martha Irene Saladino" userId="21055418929_tp_box_2" providerId="OAuth2" clId="{0378F4A2-0620-5F3A-B794-D2B6139E1240}" dt="2025-09-30T20:59:02.897" v="786" actId="478"/>
          <ac:spMkLst>
            <pc:docMk/>
            <pc:sldMk cId="1214469483" sldId="345"/>
            <ac:spMk id="9" creationId="{43B6D346-23DB-D9C8-873D-C2C16BBF5190}"/>
          </ac:spMkLst>
        </pc:spChg>
        <pc:spChg chg="mod">
          <ac:chgData name="Martha Irene Saladino" userId="21055418929_tp_box_2" providerId="OAuth2" clId="{0378F4A2-0620-5F3A-B794-D2B6139E1240}" dt="2025-09-30T20:59:19.313" v="793" actId="27636"/>
          <ac:spMkLst>
            <pc:docMk/>
            <pc:sldMk cId="1214469483" sldId="345"/>
            <ac:spMk id="12" creationId="{4DB1821B-E921-816C-7234-5FED5C1C0592}"/>
          </ac:spMkLst>
        </pc:spChg>
        <pc:spChg chg="mod">
          <ac:chgData name="Martha Irene Saladino" userId="21055418929_tp_box_2" providerId="OAuth2" clId="{0378F4A2-0620-5F3A-B794-D2B6139E1240}" dt="2025-09-30T20:57:56.846" v="718" actId="27636"/>
          <ac:spMkLst>
            <pc:docMk/>
            <pc:sldMk cId="1214469483" sldId="345"/>
            <ac:spMk id="13" creationId="{F290C98B-A5A5-97AE-5782-EB469B67CF43}"/>
          </ac:spMkLst>
        </pc:spChg>
        <pc:spChg chg="mod">
          <ac:chgData name="Martha Irene Saladino" userId="21055418929_tp_box_2" providerId="OAuth2" clId="{0378F4A2-0620-5F3A-B794-D2B6139E1240}" dt="2025-09-30T20:57:56.845" v="717" actId="27636"/>
          <ac:spMkLst>
            <pc:docMk/>
            <pc:sldMk cId="1214469483" sldId="345"/>
            <ac:spMk id="14" creationId="{6A1800D5-0408-8318-1990-BD0B906865A8}"/>
          </ac:spMkLst>
        </pc:spChg>
        <pc:spChg chg="add del mod">
          <ac:chgData name="Martha Irene Saladino" userId="21055418929_tp_box_2" providerId="OAuth2" clId="{0378F4A2-0620-5F3A-B794-D2B6139E1240}" dt="2025-09-30T20:59:16.535" v="791"/>
          <ac:spMkLst>
            <pc:docMk/>
            <pc:sldMk cId="1214469483" sldId="345"/>
            <ac:spMk id="15" creationId="{08EDC545-5256-3FC0-4BE2-BDF933A8266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84F9D0-E61E-8D4F-AFB7-0B9F05FA5E09}" type="datetimeFigureOut">
              <a:rPr lang="en-US" smtClean="0"/>
              <a:t>10/1/2025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76A028-A1A6-AD40-AB91-9EBED560BCE6}" type="slidenum">
              <a:rPr lang="en-US" smtClean="0"/>
              <a:t>‹#›</a:t>
            </a:fld>
            <a:endParaRPr lang="en-US"/>
          </a:p>
        </p:txBody>
      </p:sp>
    </p:spTree>
    <p:extLst>
      <p:ext uri="{BB962C8B-B14F-4D97-AF65-F5344CB8AC3E}">
        <p14:creationId xmlns:p14="http://schemas.microsoft.com/office/powerpoint/2010/main" val="33937949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extLst>
    <p:ext uri="{620B2872-D7B9-4A21-9093-7833F8D536E1}">
      <p15:sldGuideLst xmlns:p15="http://schemas.microsoft.com/office/powerpoint/2012/main">
        <p15:guide id="1" orient="horz" pos="2880" userDrawn="1">
          <p15:clr>
            <a:srgbClr val="F26B43"/>
          </p15:clr>
        </p15:guide>
        <p15:guide id="2" pos="2160" userDrawn="1">
          <p15:clr>
            <a:srgbClr val="F26B43"/>
          </p15:clr>
        </p15:guide>
      </p15:sldGuideLst>
    </p:ext>
  </p:extLst>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E76A028-A1A6-AD40-AB91-9EBED560BCE6}" type="slidenum">
              <a:rPr lang="en-US" smtClean="0"/>
              <a:t>1</a:t>
            </a:fld>
            <a:endParaRPr lang="en-US"/>
          </a:p>
        </p:txBody>
      </p:sp>
    </p:spTree>
    <p:extLst>
      <p:ext uri="{BB962C8B-B14F-4D97-AF65-F5344CB8AC3E}">
        <p14:creationId xmlns:p14="http://schemas.microsoft.com/office/powerpoint/2010/main" val="2997139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Positrons are subatomic particles with the same mass as an electron but positive charge.</a:t>
            </a:r>
          </a:p>
        </p:txBody>
      </p:sp>
      <p:sp>
        <p:nvSpPr>
          <p:cNvPr id="4" name="Slide Number Placeholder 3"/>
          <p:cNvSpPr>
            <a:spLocks noGrp="1"/>
          </p:cNvSpPr>
          <p:nvPr>
            <p:ph type="sldNum" sz="quarter" idx="5"/>
          </p:nvPr>
        </p:nvSpPr>
        <p:spPr/>
        <p:txBody>
          <a:bodyPr/>
          <a:lstStyle/>
          <a:p>
            <a:fld id="{3E76A028-A1A6-AD40-AB91-9EBED560BCE6}" type="slidenum">
              <a:rPr lang="en-US" smtClean="0"/>
              <a:t>25</a:t>
            </a:fld>
            <a:endParaRPr lang="en-US"/>
          </a:p>
        </p:txBody>
      </p:sp>
    </p:spTree>
    <p:extLst>
      <p:ext uri="{BB962C8B-B14F-4D97-AF65-F5344CB8AC3E}">
        <p14:creationId xmlns:p14="http://schemas.microsoft.com/office/powerpoint/2010/main" val="18867294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Stephan’s Quintet is named so because it was discovered by Edouard Stephan’s in 1877.  Stephan was the director of the Marseille Observatory and used a very revolutionary reflecting telescope (Foucault’s 0.8m telescope).  At the time it was not know that these “nebulae” were not part of our Milky Way, but are very distant systems.</a:t>
            </a:r>
          </a:p>
          <a:p>
            <a:endParaRPr lang="en-US"/>
          </a:p>
          <a:p>
            <a:r>
              <a:rPr lang="en-US"/>
              <a:t>We now know that because the Universe is expanding, the larger the distance a galaxy is away from us, the faster it appears to recede from us. </a:t>
            </a:r>
          </a:p>
          <a:p>
            <a:r>
              <a:rPr lang="en-US"/>
              <a:t>Stephan’s Quintet was originally seen by Stephan as a Quintet (NGC 7320, NGC 7319, NGC 7318A/B and NGC 7317). However, by measuring the radial velocity of the galaxies we now know that NGC 7320 is much closer to the Earth than the other four because it is receding much more slowly than the other galaxies.  </a:t>
            </a:r>
          </a:p>
          <a:p>
            <a:r>
              <a:rPr lang="en-US"/>
              <a:t>The physical group of four is therefore really a Physical Quartet, with the nearby NGC 7320 being a nearby isolated galaxy. However, even the distant grouping can now  be considered a true Quintet, because of the discovery of a smaller spiral galaxy (called NGC 7320c) outside the view of the main image, which shares the same recession velocity as the larger four. </a:t>
            </a:r>
          </a:p>
          <a:p>
            <a:endParaRPr lang="en-US"/>
          </a:p>
        </p:txBody>
      </p:sp>
      <p:sp>
        <p:nvSpPr>
          <p:cNvPr id="4" name="Slide Number Placeholder 3"/>
          <p:cNvSpPr>
            <a:spLocks noGrp="1"/>
          </p:cNvSpPr>
          <p:nvPr>
            <p:ph type="sldNum" sz="quarter" idx="5"/>
          </p:nvPr>
        </p:nvSpPr>
        <p:spPr/>
        <p:txBody>
          <a:bodyPr/>
          <a:lstStyle/>
          <a:p>
            <a:fld id="{3E76A028-A1A6-AD40-AB91-9EBED560BCE6}" type="slidenum">
              <a:rPr lang="en-US" smtClean="0"/>
              <a:t>29</a:t>
            </a:fld>
            <a:endParaRPr lang="en-US"/>
          </a:p>
        </p:txBody>
      </p:sp>
    </p:spTree>
    <p:extLst>
      <p:ext uri="{BB962C8B-B14F-4D97-AF65-F5344CB8AC3E}">
        <p14:creationId xmlns:p14="http://schemas.microsoft.com/office/powerpoint/2010/main" val="31614686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Sock waves are caused by the rapid buildup of sound waves ahead of a moving object that is traveling faster than the speed of sound in the gas through which it is passing. </a:t>
            </a:r>
          </a:p>
          <a:p>
            <a:r>
              <a:rPr lang="en-US"/>
              <a:t>It leads to a strong discontinuity in the properties of the gas, compressing and heating the gas as a result.</a:t>
            </a:r>
          </a:p>
          <a:p>
            <a:endParaRPr lang="en-US"/>
          </a:p>
          <a:p>
            <a:r>
              <a:rPr lang="en-US"/>
              <a:t>Turbulence is a more general term that includes shock waves, but also includes eddies in the gas which are not necessarily supersonic. Supersonic turbulence occurs when gas is stirred speeds faster than speed of sound. </a:t>
            </a:r>
          </a:p>
          <a:p>
            <a:endParaRPr lang="en-US"/>
          </a:p>
          <a:p>
            <a:r>
              <a:rPr lang="en-US"/>
              <a:t>In this talk molecular hydrogen is detected in the Infrared via spectral line emission caused by rotating molecules of H-H. In order to get this emission to occur the gas has to be heated to several hundred degrees Kelvin (zero K = -273 Celsius). This is not the natural state of molecular hydrogen in space (which prefers to be much cooler). So this means that something is heating the gas if it emits energy in the Infrared. In this case the most likely explanation is heating in slow shock waves. </a:t>
            </a:r>
          </a:p>
        </p:txBody>
      </p:sp>
      <p:sp>
        <p:nvSpPr>
          <p:cNvPr id="4" name="Slide Number Placeholder 3"/>
          <p:cNvSpPr>
            <a:spLocks noGrp="1"/>
          </p:cNvSpPr>
          <p:nvPr>
            <p:ph type="sldNum" sz="quarter" idx="5"/>
          </p:nvPr>
        </p:nvSpPr>
        <p:spPr/>
        <p:txBody>
          <a:bodyPr/>
          <a:lstStyle/>
          <a:p>
            <a:fld id="{3E76A028-A1A6-AD40-AB91-9EBED560BCE6}" type="slidenum">
              <a:rPr lang="en-US" smtClean="0"/>
              <a:t>30</a:t>
            </a:fld>
            <a:endParaRPr lang="en-US"/>
          </a:p>
        </p:txBody>
      </p:sp>
    </p:spTree>
    <p:extLst>
      <p:ext uri="{BB962C8B-B14F-4D97-AF65-F5344CB8AC3E}">
        <p14:creationId xmlns:p14="http://schemas.microsoft.com/office/powerpoint/2010/main" val="25080261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E76A028-A1A6-AD40-AB91-9EBED560BCE6}" type="slidenum">
              <a:rPr lang="en-US" smtClean="0"/>
              <a:t>31</a:t>
            </a:fld>
            <a:endParaRPr lang="en-US"/>
          </a:p>
        </p:txBody>
      </p:sp>
    </p:spTree>
    <p:extLst>
      <p:ext uri="{BB962C8B-B14F-4D97-AF65-F5344CB8AC3E}">
        <p14:creationId xmlns:p14="http://schemas.microsoft.com/office/powerpoint/2010/main" val="7717356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DF61E6-02FA-54D5-6F8F-DD060BDC96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BB0BCF-0EFF-68FE-0980-BAAAC0C08F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597FFE-E4B7-2D05-AE61-9C593278946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A complete description of the discovery of the warm hydrogen </a:t>
            </a:r>
            <a:r>
              <a:rPr lang="en-US" err="1"/>
              <a:t>moleculars</a:t>
            </a:r>
            <a:r>
              <a:rPr lang="en-US"/>
              <a:t> is to be found in publications : Appleton+06, Cluver+10, Appleton+,13,+17,+23, Guillard+09,+22 </a:t>
            </a:r>
          </a:p>
          <a:p>
            <a:endParaRPr lang="en-US"/>
          </a:p>
        </p:txBody>
      </p:sp>
      <p:sp>
        <p:nvSpPr>
          <p:cNvPr id="4" name="Slide Number Placeholder 3">
            <a:extLst>
              <a:ext uri="{FF2B5EF4-FFF2-40B4-BE49-F238E27FC236}">
                <a16:creationId xmlns:a16="http://schemas.microsoft.com/office/drawing/2014/main" id="{C702248F-3E66-0F9A-FC8C-433E6B57EAEE}"/>
              </a:ext>
            </a:extLst>
          </p:cNvPr>
          <p:cNvSpPr>
            <a:spLocks noGrp="1"/>
          </p:cNvSpPr>
          <p:nvPr>
            <p:ph type="sldNum" sz="quarter" idx="5"/>
          </p:nvPr>
        </p:nvSpPr>
        <p:spPr/>
        <p:txBody>
          <a:bodyPr/>
          <a:lstStyle/>
          <a:p>
            <a:fld id="{3E76A028-A1A6-AD40-AB91-9EBED560BCE6}" type="slidenum">
              <a:rPr lang="en-US" smtClean="0"/>
              <a:t>32</a:t>
            </a:fld>
            <a:endParaRPr lang="en-US"/>
          </a:p>
        </p:txBody>
      </p:sp>
    </p:spTree>
    <p:extLst>
      <p:ext uri="{BB962C8B-B14F-4D97-AF65-F5344CB8AC3E}">
        <p14:creationId xmlns:p14="http://schemas.microsoft.com/office/powerpoint/2010/main" val="24090992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47512C-E8EE-D18B-9097-F6949266D4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03EFF1-8155-095B-EE68-64A18600BE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142AE7-AB03-D31C-268B-3B4962B07D5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A complete description of the discovery of the warm hydrogen </a:t>
            </a:r>
            <a:r>
              <a:rPr lang="en-US" err="1"/>
              <a:t>moleculars</a:t>
            </a:r>
            <a:r>
              <a:rPr lang="en-US"/>
              <a:t> is to be found in publications : Appleton+06, Cluver+10, Appleton+,13,+17,+23, Guillard+09,+22 </a:t>
            </a:r>
          </a:p>
          <a:p>
            <a:endParaRPr lang="en-US"/>
          </a:p>
        </p:txBody>
      </p:sp>
      <p:sp>
        <p:nvSpPr>
          <p:cNvPr id="4" name="Slide Number Placeholder 3">
            <a:extLst>
              <a:ext uri="{FF2B5EF4-FFF2-40B4-BE49-F238E27FC236}">
                <a16:creationId xmlns:a16="http://schemas.microsoft.com/office/drawing/2014/main" id="{4CAC79D8-ABBD-945E-A606-AE134B7FA618}"/>
              </a:ext>
            </a:extLst>
          </p:cNvPr>
          <p:cNvSpPr>
            <a:spLocks noGrp="1"/>
          </p:cNvSpPr>
          <p:nvPr>
            <p:ph type="sldNum" sz="quarter" idx="5"/>
          </p:nvPr>
        </p:nvSpPr>
        <p:spPr/>
        <p:txBody>
          <a:bodyPr/>
          <a:lstStyle/>
          <a:p>
            <a:fld id="{3E76A028-A1A6-AD40-AB91-9EBED560BCE6}" type="slidenum">
              <a:rPr lang="en-US" smtClean="0"/>
              <a:t>33</a:t>
            </a:fld>
            <a:endParaRPr lang="en-US"/>
          </a:p>
        </p:txBody>
      </p:sp>
    </p:spTree>
    <p:extLst>
      <p:ext uri="{BB962C8B-B14F-4D97-AF65-F5344CB8AC3E}">
        <p14:creationId xmlns:p14="http://schemas.microsoft.com/office/powerpoint/2010/main" val="31175601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5E3116-61A5-1C34-7FE2-76577ACD24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976534A-7711-1FB4-F01A-A067119ED6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11CFBB-3839-C8E5-17AA-C8C7FFDD1FE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29F249D-F70F-32C9-50DE-DCB52BA798FF}"/>
              </a:ext>
            </a:extLst>
          </p:cNvPr>
          <p:cNvSpPr>
            <a:spLocks noGrp="1"/>
          </p:cNvSpPr>
          <p:nvPr>
            <p:ph type="sldNum" sz="quarter" idx="5"/>
          </p:nvPr>
        </p:nvSpPr>
        <p:spPr/>
        <p:txBody>
          <a:bodyPr/>
          <a:lstStyle/>
          <a:p>
            <a:fld id="{3E76A028-A1A6-AD40-AB91-9EBED560BCE6}" type="slidenum">
              <a:rPr lang="en-US" smtClean="0"/>
              <a:t>34</a:t>
            </a:fld>
            <a:endParaRPr lang="en-US"/>
          </a:p>
        </p:txBody>
      </p:sp>
    </p:spTree>
    <p:extLst>
      <p:ext uri="{BB962C8B-B14F-4D97-AF65-F5344CB8AC3E}">
        <p14:creationId xmlns:p14="http://schemas.microsoft.com/office/powerpoint/2010/main" val="2665791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81AE35-2E06-F008-4CFC-A8730D5773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1F1566-8722-AA6F-7BC5-E9A659E699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214BAD-34AC-575C-0562-7F9F11898D16}"/>
              </a:ext>
            </a:extLst>
          </p:cNvPr>
          <p:cNvSpPr>
            <a:spLocks noGrp="1"/>
          </p:cNvSpPr>
          <p:nvPr>
            <p:ph type="body" idx="1"/>
          </p:nvPr>
        </p:nvSpPr>
        <p:spPr/>
        <p:txBody>
          <a:bodyPr/>
          <a:lstStyle/>
          <a:p>
            <a:r>
              <a:rPr lang="en-US"/>
              <a:t>The spectrum on the left was made with the NASA Spitzer Space Telescope (Appleton et al.  2006, Cluver et al.  2010) using the InfraRed Spectrometer (IRS).  Visible are very strong concentrations of energy (spectral lines) from rotational molecular hydrogen (H2) and a few other atomic lines. This spectrum is very unusual in comparison with other Spitzer spectra because it is dominated by the warm H2 lines. Normally H2 is very weak and the dominant energy is from excited interstellar atoms and small molecules called PAHs (Polycyclic Aromatic Hydrocarbons). These latter tiny molecules are present in spectra when strong star formation is present. The lack of PAHs (they are very faint) in Stephan’s Quintet implies that shocks rather than star formation is heating the molecular gas. </a:t>
            </a:r>
          </a:p>
        </p:txBody>
      </p:sp>
      <p:sp>
        <p:nvSpPr>
          <p:cNvPr id="4" name="Slide Number Placeholder 3">
            <a:extLst>
              <a:ext uri="{FF2B5EF4-FFF2-40B4-BE49-F238E27FC236}">
                <a16:creationId xmlns:a16="http://schemas.microsoft.com/office/drawing/2014/main" id="{DB74821B-75EF-EA1C-36B6-EDF668324F7C}"/>
              </a:ext>
            </a:extLst>
          </p:cNvPr>
          <p:cNvSpPr>
            <a:spLocks noGrp="1"/>
          </p:cNvSpPr>
          <p:nvPr>
            <p:ph type="sldNum" sz="quarter" idx="5"/>
          </p:nvPr>
        </p:nvSpPr>
        <p:spPr/>
        <p:txBody>
          <a:bodyPr/>
          <a:lstStyle/>
          <a:p>
            <a:fld id="{3E76A028-A1A6-AD40-AB91-9EBED560BCE6}" type="slidenum">
              <a:rPr lang="en-US" smtClean="0"/>
              <a:t>35</a:t>
            </a:fld>
            <a:endParaRPr lang="en-US"/>
          </a:p>
        </p:txBody>
      </p:sp>
    </p:spTree>
    <p:extLst>
      <p:ext uri="{BB962C8B-B14F-4D97-AF65-F5344CB8AC3E}">
        <p14:creationId xmlns:p14="http://schemas.microsoft.com/office/powerpoint/2010/main" val="26818952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D3951C-A13F-B04A-8CC3-3B454F23B8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AA2A59-C304-AE89-941B-7C590DE13F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7179A0-9FAF-55D0-86CD-D152A2AD60D4}"/>
              </a:ext>
            </a:extLst>
          </p:cNvPr>
          <p:cNvSpPr>
            <a:spLocks noGrp="1"/>
          </p:cNvSpPr>
          <p:nvPr>
            <p:ph type="body" idx="1"/>
          </p:nvPr>
        </p:nvSpPr>
        <p:spPr/>
        <p:txBody>
          <a:bodyPr/>
          <a:lstStyle/>
          <a:p>
            <a:r>
              <a:rPr lang="en-US"/>
              <a:t>The spectrum on the left was made with the NASA Spitzer Space Telescope (Appleton et al.  2006, Cluver et al.  2010) using the InfraRed Spectrometer (IRS).  Visible are very strong concentrations of energy (spectral lines) from rotational molecular hydrogen (H2) and a few other atomic lines. This spectrum is very unusual in comparison with other Spitzer spectra because it is dominated by the warm H2 lines. Normally H2 is very weak and the dominant energy is from excited interstellar atoms and small molecules called PAHs (Polycyclic Aromatic Hydrocarbons). These latter tiny molecules are present in spectra when strong star formation is present. The lack of PAHs (they are very faint) in Stephan’s Quintet implies that shocks rather than star formation is heating the molecular gas. </a:t>
            </a:r>
          </a:p>
        </p:txBody>
      </p:sp>
      <p:sp>
        <p:nvSpPr>
          <p:cNvPr id="4" name="Slide Number Placeholder 3">
            <a:extLst>
              <a:ext uri="{FF2B5EF4-FFF2-40B4-BE49-F238E27FC236}">
                <a16:creationId xmlns:a16="http://schemas.microsoft.com/office/drawing/2014/main" id="{6874F775-3E19-333E-86E7-1DAE1E209A0E}"/>
              </a:ext>
            </a:extLst>
          </p:cNvPr>
          <p:cNvSpPr>
            <a:spLocks noGrp="1"/>
          </p:cNvSpPr>
          <p:nvPr>
            <p:ph type="sldNum" sz="quarter" idx="5"/>
          </p:nvPr>
        </p:nvSpPr>
        <p:spPr/>
        <p:txBody>
          <a:bodyPr/>
          <a:lstStyle/>
          <a:p>
            <a:fld id="{3E76A028-A1A6-AD40-AB91-9EBED560BCE6}" type="slidenum">
              <a:rPr lang="en-US" smtClean="0"/>
              <a:t>36</a:t>
            </a:fld>
            <a:endParaRPr lang="en-US"/>
          </a:p>
        </p:txBody>
      </p:sp>
    </p:spTree>
    <p:extLst>
      <p:ext uri="{BB962C8B-B14F-4D97-AF65-F5344CB8AC3E}">
        <p14:creationId xmlns:p14="http://schemas.microsoft.com/office/powerpoint/2010/main" val="14464924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5ED807-854A-FDE3-7EA1-33F050F773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1B0DA1-2B43-4208-0985-642F4BD645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376CB2-BB44-BD31-B692-E54EFAB84CF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AC79647-6E1C-4174-23D2-D4D23BE5186A}"/>
              </a:ext>
            </a:extLst>
          </p:cNvPr>
          <p:cNvSpPr>
            <a:spLocks noGrp="1"/>
          </p:cNvSpPr>
          <p:nvPr>
            <p:ph type="sldNum" sz="quarter" idx="5"/>
          </p:nvPr>
        </p:nvSpPr>
        <p:spPr/>
        <p:txBody>
          <a:bodyPr/>
          <a:lstStyle/>
          <a:p>
            <a:fld id="{3E76A028-A1A6-AD40-AB91-9EBED560BCE6}" type="slidenum">
              <a:rPr lang="en-US" smtClean="0"/>
              <a:t>37</a:t>
            </a:fld>
            <a:endParaRPr lang="en-US"/>
          </a:p>
        </p:txBody>
      </p:sp>
    </p:spTree>
    <p:extLst>
      <p:ext uri="{BB962C8B-B14F-4D97-AF65-F5344CB8AC3E}">
        <p14:creationId xmlns:p14="http://schemas.microsoft.com/office/powerpoint/2010/main" val="21656135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E76A028-A1A6-AD40-AB91-9EBED560BCE6}" type="slidenum">
              <a:rPr lang="en-US" smtClean="0"/>
              <a:t>38</a:t>
            </a:fld>
            <a:endParaRPr lang="en-US"/>
          </a:p>
        </p:txBody>
      </p:sp>
    </p:spTree>
    <p:extLst>
      <p:ext uri="{BB962C8B-B14F-4D97-AF65-F5344CB8AC3E}">
        <p14:creationId xmlns:p14="http://schemas.microsoft.com/office/powerpoint/2010/main" val="20427355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6DB9D1-C822-E83E-2725-0B3BBC663A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8C67CB-4110-2AB8-9DD0-507798D551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0FFE89-EA21-B539-E014-C71D663FBEE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09A0812-560B-D8AE-E34D-2E995B43D6CB}"/>
              </a:ext>
            </a:extLst>
          </p:cNvPr>
          <p:cNvSpPr>
            <a:spLocks noGrp="1"/>
          </p:cNvSpPr>
          <p:nvPr>
            <p:ph type="sldNum" sz="quarter" idx="5"/>
          </p:nvPr>
        </p:nvSpPr>
        <p:spPr/>
        <p:txBody>
          <a:bodyPr/>
          <a:lstStyle/>
          <a:p>
            <a:fld id="{3E76A028-A1A6-AD40-AB91-9EBED560BCE6}" type="slidenum">
              <a:rPr lang="en-US" smtClean="0"/>
              <a:t>39</a:t>
            </a:fld>
            <a:endParaRPr lang="en-US"/>
          </a:p>
        </p:txBody>
      </p:sp>
    </p:spTree>
    <p:extLst>
      <p:ext uri="{BB962C8B-B14F-4D97-AF65-F5344CB8AC3E}">
        <p14:creationId xmlns:p14="http://schemas.microsoft.com/office/powerpoint/2010/main" val="11004139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E76A028-A1A6-AD40-AB91-9EBED560BCE6}" type="slidenum">
              <a:rPr lang="en-US" smtClean="0"/>
              <a:t>40</a:t>
            </a:fld>
            <a:endParaRPr lang="en-US"/>
          </a:p>
        </p:txBody>
      </p:sp>
    </p:spTree>
    <p:extLst>
      <p:ext uri="{BB962C8B-B14F-4D97-AF65-F5344CB8AC3E}">
        <p14:creationId xmlns:p14="http://schemas.microsoft.com/office/powerpoint/2010/main" val="17561038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E76A028-A1A6-AD40-AB91-9EBED560BCE6}" type="slidenum">
              <a:rPr lang="en-US" smtClean="0"/>
              <a:t>41</a:t>
            </a:fld>
            <a:endParaRPr lang="en-US"/>
          </a:p>
        </p:txBody>
      </p:sp>
    </p:spTree>
    <p:extLst>
      <p:ext uri="{BB962C8B-B14F-4D97-AF65-F5344CB8AC3E}">
        <p14:creationId xmlns:p14="http://schemas.microsoft.com/office/powerpoint/2010/main" val="26453481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E76A028-A1A6-AD40-AB91-9EBED560BCE6}" type="slidenum">
              <a:rPr lang="en-US" smtClean="0"/>
              <a:t>42</a:t>
            </a:fld>
            <a:endParaRPr lang="en-US"/>
          </a:p>
        </p:txBody>
      </p:sp>
    </p:spTree>
    <p:extLst>
      <p:ext uri="{BB962C8B-B14F-4D97-AF65-F5344CB8AC3E}">
        <p14:creationId xmlns:p14="http://schemas.microsoft.com/office/powerpoint/2010/main" val="277602121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5.png"/><Relationship Id="rId1" Type="http://schemas.openxmlformats.org/officeDocument/2006/relationships/slideMaster" Target="../slideMasters/slideMaster3.xml"/><Relationship Id="rId4" Type="http://schemas.openxmlformats.org/officeDocument/2006/relationships/image" Target="../media/image16.png"/></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ingle Speaker 1">
    <p:spTree>
      <p:nvGrpSpPr>
        <p:cNvPr id="1" name=""/>
        <p:cNvGrpSpPr/>
        <p:nvPr/>
      </p:nvGrpSpPr>
      <p:grpSpPr>
        <a:xfrm>
          <a:off x="0" y="0"/>
          <a:ext cx="0" cy="0"/>
          <a:chOff x="0" y="0"/>
          <a:chExt cx="0" cy="0"/>
        </a:xfrm>
      </p:grpSpPr>
      <p:sp>
        <p:nvSpPr>
          <p:cNvPr id="18" name="Slide Number Placeholder 17">
            <a:extLst>
              <a:ext uri="{FF2B5EF4-FFF2-40B4-BE49-F238E27FC236}">
                <a16:creationId xmlns:a16="http://schemas.microsoft.com/office/drawing/2014/main" id="{9E896B65-9248-3A87-A505-825201B752C9}"/>
              </a:ext>
            </a:extLst>
          </p:cNvPr>
          <p:cNvSpPr>
            <a:spLocks noGrp="1"/>
          </p:cNvSpPr>
          <p:nvPr>
            <p:ph type="sldNum" sz="quarter" idx="10"/>
          </p:nvPr>
        </p:nvSpPr>
        <p:spPr/>
        <p:txBody>
          <a:bodyPr/>
          <a:lstStyle/>
          <a:p>
            <a:fld id="{8D407A93-5F51-6D4C-9C0B-941BF48061CC}" type="slidenum">
              <a:rPr lang="en-US" smtClean="0"/>
              <a:t>‹#›</a:t>
            </a:fld>
            <a:endParaRPr lang="en-US"/>
          </a:p>
        </p:txBody>
      </p:sp>
      <p:sp>
        <p:nvSpPr>
          <p:cNvPr id="20" name="Text Placeholder 2">
            <a:extLst>
              <a:ext uri="{FF2B5EF4-FFF2-40B4-BE49-F238E27FC236}">
                <a16:creationId xmlns:a16="http://schemas.microsoft.com/office/drawing/2014/main" id="{E3E9DE3B-9660-5322-5B72-E7047A0EFF05}"/>
              </a:ext>
            </a:extLst>
          </p:cNvPr>
          <p:cNvSpPr>
            <a:spLocks noGrp="1"/>
          </p:cNvSpPr>
          <p:nvPr>
            <p:ph type="body" idx="1" hasCustomPrompt="1"/>
          </p:nvPr>
        </p:nvSpPr>
        <p:spPr>
          <a:xfrm>
            <a:off x="182880" y="1005840"/>
            <a:ext cx="8961120" cy="475923"/>
          </a:xfrm>
          <a:prstGeom prst="rect">
            <a:avLst/>
          </a:prstGeom>
        </p:spPr>
        <p:txBody>
          <a:bodyPr anchor="b"/>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Subtitle </a:t>
            </a:r>
          </a:p>
        </p:txBody>
      </p:sp>
      <p:sp>
        <p:nvSpPr>
          <p:cNvPr id="10" name="Text Placeholder 9">
            <a:extLst>
              <a:ext uri="{FF2B5EF4-FFF2-40B4-BE49-F238E27FC236}">
                <a16:creationId xmlns:a16="http://schemas.microsoft.com/office/drawing/2014/main" id="{13D404F2-A46F-9525-2486-FB5F90353CF6}"/>
              </a:ext>
            </a:extLst>
          </p:cNvPr>
          <p:cNvSpPr>
            <a:spLocks noGrp="1"/>
          </p:cNvSpPr>
          <p:nvPr>
            <p:ph type="body" sz="quarter" idx="12" hasCustomPrompt="1"/>
          </p:nvPr>
        </p:nvSpPr>
        <p:spPr>
          <a:xfrm>
            <a:off x="4816678" y="2575051"/>
            <a:ext cx="5257800" cy="423861"/>
          </a:xfrm>
          <a:prstGeom prst="rect">
            <a:avLst/>
          </a:prstGeom>
        </p:spPr>
        <p:txBody>
          <a:bodyPr/>
          <a:lstStyle>
            <a:lvl1pPr marL="0" indent="0">
              <a:buNone/>
              <a:defRPr sz="2400" b="1">
                <a:solidFill>
                  <a:schemeClr val="bg1"/>
                </a:solidFill>
                <a:latin typeface="+mn-lt"/>
              </a:defRPr>
            </a:lvl1pPr>
          </a:lstStyle>
          <a:p>
            <a:pPr lvl="0"/>
            <a:r>
              <a:rPr lang="en-US"/>
              <a:t>Speaker Name</a:t>
            </a:r>
          </a:p>
        </p:txBody>
      </p:sp>
      <p:sp>
        <p:nvSpPr>
          <p:cNvPr id="23" name="Title 22">
            <a:extLst>
              <a:ext uri="{FF2B5EF4-FFF2-40B4-BE49-F238E27FC236}">
                <a16:creationId xmlns:a16="http://schemas.microsoft.com/office/drawing/2014/main" id="{6DAFE263-DA41-B8AF-50D0-D5EFEAA44758}"/>
              </a:ext>
            </a:extLst>
          </p:cNvPr>
          <p:cNvSpPr>
            <a:spLocks noGrp="1"/>
          </p:cNvSpPr>
          <p:nvPr>
            <p:ph type="title"/>
          </p:nvPr>
        </p:nvSpPr>
        <p:spPr/>
        <p:txBody>
          <a:bodyPr/>
          <a:lstStyle/>
          <a:p>
            <a:r>
              <a:rPr lang="en-US"/>
              <a:t>Click to edit Master title style</a:t>
            </a:r>
          </a:p>
        </p:txBody>
      </p:sp>
      <p:sp>
        <p:nvSpPr>
          <p:cNvPr id="27" name="Text Placeholder 26">
            <a:extLst>
              <a:ext uri="{FF2B5EF4-FFF2-40B4-BE49-F238E27FC236}">
                <a16:creationId xmlns:a16="http://schemas.microsoft.com/office/drawing/2014/main" id="{D5AC61CA-ABAF-2558-E4E6-0404E3FEEA51}"/>
              </a:ext>
            </a:extLst>
          </p:cNvPr>
          <p:cNvSpPr>
            <a:spLocks noGrp="1"/>
          </p:cNvSpPr>
          <p:nvPr>
            <p:ph type="body" sz="quarter" idx="14" hasCustomPrompt="1"/>
          </p:nvPr>
        </p:nvSpPr>
        <p:spPr>
          <a:xfrm>
            <a:off x="4816678" y="3868171"/>
            <a:ext cx="5257569" cy="780157"/>
          </a:xfrm>
        </p:spPr>
        <p:txBody>
          <a:bodyPr>
            <a:noAutofit/>
          </a:bodyPr>
          <a:lstStyle>
            <a:lvl1pPr marL="0" indent="0">
              <a:buNone/>
              <a:defRPr sz="160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Integer et </a:t>
            </a:r>
            <a:r>
              <a:rPr lang="en-US" err="1"/>
              <a:t>nulla</a:t>
            </a:r>
            <a:r>
              <a:rPr lang="en-US"/>
              <a:t> sed </a:t>
            </a:r>
            <a:r>
              <a:rPr lang="en-US" err="1"/>
              <a:t>odio</a:t>
            </a:r>
            <a:r>
              <a:rPr lang="en-US"/>
              <a:t> </a:t>
            </a:r>
            <a:r>
              <a:rPr lang="en-US" err="1"/>
              <a:t>faucibus</a:t>
            </a:r>
            <a:r>
              <a:rPr lang="en-US"/>
              <a:t> </a:t>
            </a:r>
            <a:r>
              <a:rPr lang="en-US" err="1"/>
              <a:t>blandit</a:t>
            </a:r>
            <a:r>
              <a:rPr lang="en-US"/>
              <a:t> et </a:t>
            </a:r>
            <a:r>
              <a:rPr lang="en-US" err="1"/>
              <a:t>aliquam</a:t>
            </a:r>
            <a:r>
              <a:rPr lang="en-US"/>
              <a:t> dolor. Donec </a:t>
            </a:r>
            <a:r>
              <a:rPr lang="en-US" err="1"/>
              <a:t>ornare</a:t>
            </a:r>
            <a:r>
              <a:rPr lang="en-US"/>
              <a:t> </a:t>
            </a:r>
            <a:r>
              <a:rPr lang="en-US" err="1"/>
              <a:t>consectetur</a:t>
            </a:r>
            <a:r>
              <a:rPr lang="en-US"/>
              <a:t> </a:t>
            </a:r>
            <a:r>
              <a:rPr lang="en-US" err="1"/>
              <a:t>nisl</a:t>
            </a:r>
            <a:r>
              <a:rPr lang="en-US"/>
              <a:t>.</a:t>
            </a:r>
          </a:p>
        </p:txBody>
      </p:sp>
      <p:pic>
        <p:nvPicPr>
          <p:cNvPr id="36" name="Picture 35">
            <a:extLst>
              <a:ext uri="{FF2B5EF4-FFF2-40B4-BE49-F238E27FC236}">
                <a16:creationId xmlns:a16="http://schemas.microsoft.com/office/drawing/2014/main" id="{E66B702C-EB39-8F35-8A15-036855BD427B}"/>
              </a:ext>
            </a:extLst>
          </p:cNvPr>
          <p:cNvPicPr>
            <a:picLocks noChangeAspect="1"/>
          </p:cNvPicPr>
          <p:nvPr userDrawn="1"/>
        </p:nvPicPr>
        <p:blipFill>
          <a:blip r:embed="rId2"/>
          <a:stretch>
            <a:fillRect/>
          </a:stretch>
        </p:blipFill>
        <p:spPr>
          <a:xfrm>
            <a:off x="2122832" y="2272951"/>
            <a:ext cx="2389069" cy="2389069"/>
          </a:xfrm>
          <a:prstGeom prst="rect">
            <a:avLst/>
          </a:prstGeom>
        </p:spPr>
      </p:pic>
      <p:sp>
        <p:nvSpPr>
          <p:cNvPr id="42" name="Picture Placeholder 41">
            <a:extLst>
              <a:ext uri="{FF2B5EF4-FFF2-40B4-BE49-F238E27FC236}">
                <a16:creationId xmlns:a16="http://schemas.microsoft.com/office/drawing/2014/main" id="{524326BC-307A-13D3-7142-CCF89EB2D9D1}"/>
              </a:ext>
            </a:extLst>
          </p:cNvPr>
          <p:cNvSpPr>
            <a:spLocks noGrp="1"/>
          </p:cNvSpPr>
          <p:nvPr userDrawn="1">
            <p:ph type="pic" sz="quarter" idx="16"/>
          </p:nvPr>
        </p:nvSpPr>
        <p:spPr>
          <a:xfrm>
            <a:off x="2311527" y="2450509"/>
            <a:ext cx="2011680" cy="2011680"/>
          </a:xfrm>
          <a:prstGeom prst="ellipse">
            <a:avLst/>
          </a:prstGeom>
          <a:blipFill dpi="0" rotWithShape="1">
            <a:blip r:embed="rId3"/>
            <a:srcRect/>
            <a:stretch>
              <a:fillRect l="100" t="-15609" r="-100" b="-2"/>
            </a:stretch>
          </a:blipFill>
        </p:spPr>
        <p:txBody>
          <a:bodyPr>
            <a:normAutofit/>
          </a:bodyPr>
          <a:lstStyle>
            <a:lvl1pPr>
              <a:defRPr sz="2000"/>
            </a:lvl1pPr>
          </a:lstStyle>
          <a:p>
            <a:r>
              <a:rPr lang="en-US"/>
              <a:t>Click icon to add picture</a:t>
            </a:r>
          </a:p>
        </p:txBody>
      </p:sp>
      <p:sp>
        <p:nvSpPr>
          <p:cNvPr id="3" name="Date Placeholder 11">
            <a:extLst>
              <a:ext uri="{FF2B5EF4-FFF2-40B4-BE49-F238E27FC236}">
                <a16:creationId xmlns:a16="http://schemas.microsoft.com/office/drawing/2014/main" id="{ECE14FFC-29A9-B385-9223-0C4762791A43}"/>
              </a:ext>
            </a:extLst>
          </p:cNvPr>
          <p:cNvSpPr>
            <a:spLocks noGrp="1"/>
          </p:cNvSpPr>
          <p:nvPr>
            <p:ph type="dt" sz="half" idx="2"/>
          </p:nvPr>
        </p:nvSpPr>
        <p:spPr>
          <a:xfrm>
            <a:off x="9444283" y="904660"/>
            <a:ext cx="2605476" cy="202359"/>
          </a:xfrm>
          <a:prstGeom prst="rect">
            <a:avLst/>
          </a:prstGeom>
        </p:spPr>
        <p:txBody>
          <a:bodyPr vert="horz" lIns="91440" tIns="45720" rIns="91440" bIns="45720" rtlCol="0" anchor="ctr"/>
          <a:lstStyle>
            <a:lvl1pPr algn="r">
              <a:defRPr sz="1200">
                <a:solidFill>
                  <a:schemeClr val="bg1"/>
                </a:solidFill>
              </a:defRPr>
            </a:lvl1pPr>
          </a:lstStyle>
          <a:p>
            <a:endParaRPr lang="en-US"/>
          </a:p>
        </p:txBody>
      </p:sp>
      <p:sp>
        <p:nvSpPr>
          <p:cNvPr id="4" name="Text Placeholder 14">
            <a:extLst>
              <a:ext uri="{FF2B5EF4-FFF2-40B4-BE49-F238E27FC236}">
                <a16:creationId xmlns:a16="http://schemas.microsoft.com/office/drawing/2014/main" id="{4C0EFE3C-FB24-791E-2606-82D3D88C0A54}"/>
              </a:ext>
            </a:extLst>
          </p:cNvPr>
          <p:cNvSpPr>
            <a:spLocks noGrp="1"/>
          </p:cNvSpPr>
          <p:nvPr>
            <p:ph type="body" sz="quarter" idx="19" hasCustomPrompt="1"/>
          </p:nvPr>
        </p:nvSpPr>
        <p:spPr>
          <a:xfrm>
            <a:off x="4816678" y="3059700"/>
            <a:ext cx="5257800" cy="738600"/>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Tree>
    <p:extLst>
      <p:ext uri="{BB962C8B-B14F-4D97-AF65-F5344CB8AC3E}">
        <p14:creationId xmlns:p14="http://schemas.microsoft.com/office/powerpoint/2010/main" val="500030603"/>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ingle Speaker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8D5DFC3-3EAA-CBF9-C8CB-6E7A711805DC}"/>
              </a:ext>
            </a:extLst>
          </p:cNvPr>
          <p:cNvSpPr/>
          <p:nvPr userDrawn="1"/>
        </p:nvSpPr>
        <p:spPr>
          <a:xfrm>
            <a:off x="266700" y="1570099"/>
            <a:ext cx="11641765" cy="4404972"/>
          </a:xfrm>
          <a:prstGeom prst="rect">
            <a:avLst/>
          </a:prstGeom>
          <a:solidFill>
            <a:srgbClr val="1484FC">
              <a:alpha val="44000"/>
            </a:srgbClr>
          </a:solid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26">
            <a:extLst>
              <a:ext uri="{FF2B5EF4-FFF2-40B4-BE49-F238E27FC236}">
                <a16:creationId xmlns:a16="http://schemas.microsoft.com/office/drawing/2014/main" id="{5E3936D2-57A4-DF35-88EA-4C55A7E3263F}"/>
              </a:ext>
            </a:extLst>
          </p:cNvPr>
          <p:cNvSpPr>
            <a:spLocks noGrp="1"/>
          </p:cNvSpPr>
          <p:nvPr>
            <p:ph type="body" sz="quarter" idx="18" hasCustomPrompt="1"/>
          </p:nvPr>
        </p:nvSpPr>
        <p:spPr>
          <a:xfrm>
            <a:off x="5993992" y="5650161"/>
            <a:ext cx="5827327" cy="209124"/>
          </a:xfrm>
        </p:spPr>
        <p:txBody>
          <a:bodyPr>
            <a:noAutofit/>
          </a:bodyPr>
          <a:lstStyle>
            <a:lvl1pPr marL="0" indent="0" algn="r">
              <a:buNone/>
              <a:defRPr sz="1100"/>
            </a:lvl1pPr>
          </a:lstStyle>
          <a:p>
            <a:pPr lvl="0"/>
            <a:r>
              <a:rPr lang="en-US"/>
              <a:t>Image name and credit</a:t>
            </a:r>
          </a:p>
        </p:txBody>
      </p:sp>
      <p:sp>
        <p:nvSpPr>
          <p:cNvPr id="6" name="Picture Placeholder 11">
            <a:extLst>
              <a:ext uri="{FF2B5EF4-FFF2-40B4-BE49-F238E27FC236}">
                <a16:creationId xmlns:a16="http://schemas.microsoft.com/office/drawing/2014/main" id="{5A2ED33E-C230-F98E-57C0-3FA1B8745054}"/>
              </a:ext>
            </a:extLst>
          </p:cNvPr>
          <p:cNvSpPr>
            <a:spLocks noGrp="1"/>
          </p:cNvSpPr>
          <p:nvPr>
            <p:ph type="pic" sz="quarter" idx="19"/>
          </p:nvPr>
        </p:nvSpPr>
        <p:spPr>
          <a:xfrm>
            <a:off x="5993992" y="2016124"/>
            <a:ext cx="5752328" cy="3511125"/>
          </a:xfrm>
        </p:spPr>
        <p:txBody>
          <a:bodyPr/>
          <a:lstStyle/>
          <a:p>
            <a:r>
              <a:rPr lang="en-US"/>
              <a:t>Click icon to add picture</a:t>
            </a:r>
          </a:p>
        </p:txBody>
      </p:sp>
      <p:sp>
        <p:nvSpPr>
          <p:cNvPr id="18" name="Slide Number Placeholder 17">
            <a:extLst>
              <a:ext uri="{FF2B5EF4-FFF2-40B4-BE49-F238E27FC236}">
                <a16:creationId xmlns:a16="http://schemas.microsoft.com/office/drawing/2014/main" id="{9E896B65-9248-3A87-A505-825201B752C9}"/>
              </a:ext>
            </a:extLst>
          </p:cNvPr>
          <p:cNvSpPr>
            <a:spLocks noGrp="1"/>
          </p:cNvSpPr>
          <p:nvPr>
            <p:ph type="sldNum" sz="quarter" idx="10"/>
          </p:nvPr>
        </p:nvSpPr>
        <p:spPr/>
        <p:txBody>
          <a:bodyPr/>
          <a:lstStyle/>
          <a:p>
            <a:fld id="{8D407A93-5F51-6D4C-9C0B-941BF48061CC}" type="slidenum">
              <a:rPr lang="en-US" smtClean="0"/>
              <a:t>‹#›</a:t>
            </a:fld>
            <a:endParaRPr lang="en-US"/>
          </a:p>
        </p:txBody>
      </p:sp>
      <p:sp>
        <p:nvSpPr>
          <p:cNvPr id="20" name="Text Placeholder 2">
            <a:extLst>
              <a:ext uri="{FF2B5EF4-FFF2-40B4-BE49-F238E27FC236}">
                <a16:creationId xmlns:a16="http://schemas.microsoft.com/office/drawing/2014/main" id="{E3E9DE3B-9660-5322-5B72-E7047A0EFF05}"/>
              </a:ext>
            </a:extLst>
          </p:cNvPr>
          <p:cNvSpPr>
            <a:spLocks noGrp="1"/>
          </p:cNvSpPr>
          <p:nvPr>
            <p:ph type="body" idx="1" hasCustomPrompt="1"/>
          </p:nvPr>
        </p:nvSpPr>
        <p:spPr>
          <a:xfrm>
            <a:off x="182880" y="1005840"/>
            <a:ext cx="8961120" cy="475923"/>
          </a:xfrm>
          <a:prstGeom prst="rect">
            <a:avLst/>
          </a:prstGeom>
        </p:spPr>
        <p:txBody>
          <a:bodyPr anchor="b"/>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Subtitle </a:t>
            </a:r>
          </a:p>
        </p:txBody>
      </p:sp>
      <p:sp>
        <p:nvSpPr>
          <p:cNvPr id="10" name="Text Placeholder 9">
            <a:extLst>
              <a:ext uri="{FF2B5EF4-FFF2-40B4-BE49-F238E27FC236}">
                <a16:creationId xmlns:a16="http://schemas.microsoft.com/office/drawing/2014/main" id="{13D404F2-A46F-9525-2486-FB5F90353CF6}"/>
              </a:ext>
            </a:extLst>
          </p:cNvPr>
          <p:cNvSpPr>
            <a:spLocks noGrp="1"/>
          </p:cNvSpPr>
          <p:nvPr>
            <p:ph type="body" sz="quarter" idx="12" hasCustomPrompt="1"/>
          </p:nvPr>
        </p:nvSpPr>
        <p:spPr>
          <a:xfrm>
            <a:off x="501446" y="2034447"/>
            <a:ext cx="5257800" cy="423861"/>
          </a:xfrm>
          <a:prstGeom prst="rect">
            <a:avLst/>
          </a:prstGeom>
        </p:spPr>
        <p:txBody>
          <a:bodyPr/>
          <a:lstStyle>
            <a:lvl1pPr marL="0" indent="0">
              <a:buNone/>
              <a:defRPr sz="2400" b="1">
                <a:solidFill>
                  <a:schemeClr val="bg1"/>
                </a:solidFill>
                <a:latin typeface="+mn-lt"/>
              </a:defRPr>
            </a:lvl1pPr>
          </a:lstStyle>
          <a:p>
            <a:pPr lvl="0"/>
            <a:r>
              <a:rPr lang="en-US"/>
              <a:t>Speaker Name</a:t>
            </a:r>
          </a:p>
        </p:txBody>
      </p:sp>
      <p:sp>
        <p:nvSpPr>
          <p:cNvPr id="23" name="Title 22">
            <a:extLst>
              <a:ext uri="{FF2B5EF4-FFF2-40B4-BE49-F238E27FC236}">
                <a16:creationId xmlns:a16="http://schemas.microsoft.com/office/drawing/2014/main" id="{6DAFE263-DA41-B8AF-50D0-D5EFEAA44758}"/>
              </a:ext>
            </a:extLst>
          </p:cNvPr>
          <p:cNvSpPr>
            <a:spLocks noGrp="1"/>
          </p:cNvSpPr>
          <p:nvPr>
            <p:ph type="title"/>
          </p:nvPr>
        </p:nvSpPr>
        <p:spPr/>
        <p:txBody>
          <a:bodyPr/>
          <a:lstStyle/>
          <a:p>
            <a:r>
              <a:rPr lang="en-US"/>
              <a:t>Click to edit Master title style</a:t>
            </a:r>
          </a:p>
        </p:txBody>
      </p:sp>
      <p:sp>
        <p:nvSpPr>
          <p:cNvPr id="27" name="Text Placeholder 26">
            <a:extLst>
              <a:ext uri="{FF2B5EF4-FFF2-40B4-BE49-F238E27FC236}">
                <a16:creationId xmlns:a16="http://schemas.microsoft.com/office/drawing/2014/main" id="{D5AC61CA-ABAF-2558-E4E6-0404E3FEEA51}"/>
              </a:ext>
            </a:extLst>
          </p:cNvPr>
          <p:cNvSpPr>
            <a:spLocks noGrp="1"/>
          </p:cNvSpPr>
          <p:nvPr>
            <p:ph type="body" sz="quarter" idx="14" hasCustomPrompt="1"/>
          </p:nvPr>
        </p:nvSpPr>
        <p:spPr>
          <a:xfrm>
            <a:off x="501446" y="3319246"/>
            <a:ext cx="5257569" cy="2208003"/>
          </a:xfrm>
        </p:spPr>
        <p:txBody>
          <a:bodyPr>
            <a:noAutofit/>
          </a:bodyPr>
          <a:lstStyle>
            <a:lvl1pPr marL="0" indent="0">
              <a:buNone/>
              <a:defRPr sz="160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Integer et </a:t>
            </a:r>
            <a:r>
              <a:rPr lang="en-US" err="1"/>
              <a:t>nulla</a:t>
            </a:r>
            <a:r>
              <a:rPr lang="en-US"/>
              <a:t> sed </a:t>
            </a:r>
            <a:r>
              <a:rPr lang="en-US" err="1"/>
              <a:t>odio</a:t>
            </a:r>
            <a:r>
              <a:rPr lang="en-US"/>
              <a:t> </a:t>
            </a:r>
            <a:r>
              <a:rPr lang="en-US" err="1"/>
              <a:t>faucibus</a:t>
            </a:r>
            <a:r>
              <a:rPr lang="en-US"/>
              <a:t> </a:t>
            </a:r>
            <a:r>
              <a:rPr lang="en-US" err="1"/>
              <a:t>blandit</a:t>
            </a:r>
            <a:r>
              <a:rPr lang="en-US"/>
              <a:t> et </a:t>
            </a:r>
            <a:r>
              <a:rPr lang="en-US" err="1"/>
              <a:t>aliquam</a:t>
            </a:r>
            <a:r>
              <a:rPr lang="en-US"/>
              <a:t> dolor. Donec </a:t>
            </a:r>
            <a:r>
              <a:rPr lang="en-US" err="1"/>
              <a:t>ornare</a:t>
            </a:r>
            <a:r>
              <a:rPr lang="en-US"/>
              <a:t> </a:t>
            </a:r>
            <a:r>
              <a:rPr lang="en-US" err="1"/>
              <a:t>consectetur</a:t>
            </a:r>
            <a:r>
              <a:rPr lang="en-US"/>
              <a:t> </a:t>
            </a:r>
            <a:r>
              <a:rPr lang="en-US" err="1"/>
              <a:t>nisl</a:t>
            </a:r>
            <a:r>
              <a:rPr lang="en-US"/>
              <a:t>.</a:t>
            </a:r>
          </a:p>
        </p:txBody>
      </p:sp>
      <p:sp>
        <p:nvSpPr>
          <p:cNvPr id="3" name="Date Placeholder 11">
            <a:extLst>
              <a:ext uri="{FF2B5EF4-FFF2-40B4-BE49-F238E27FC236}">
                <a16:creationId xmlns:a16="http://schemas.microsoft.com/office/drawing/2014/main" id="{ECE14FFC-29A9-B385-9223-0C4762791A43}"/>
              </a:ext>
            </a:extLst>
          </p:cNvPr>
          <p:cNvSpPr>
            <a:spLocks noGrp="1"/>
          </p:cNvSpPr>
          <p:nvPr>
            <p:ph type="dt" sz="half" idx="2"/>
          </p:nvPr>
        </p:nvSpPr>
        <p:spPr>
          <a:xfrm>
            <a:off x="9444283" y="904660"/>
            <a:ext cx="2605476" cy="202359"/>
          </a:xfrm>
          <a:prstGeom prst="rect">
            <a:avLst/>
          </a:prstGeom>
        </p:spPr>
        <p:txBody>
          <a:bodyPr vert="horz" lIns="91440" tIns="45720" rIns="91440" bIns="45720" rtlCol="0" anchor="ctr"/>
          <a:lstStyle>
            <a:lvl1pPr algn="r">
              <a:defRPr sz="1200">
                <a:solidFill>
                  <a:schemeClr val="bg1"/>
                </a:solidFill>
              </a:defRPr>
            </a:lvl1pPr>
          </a:lstStyle>
          <a:p>
            <a:endParaRPr lang="en-US"/>
          </a:p>
        </p:txBody>
      </p:sp>
      <p:sp>
        <p:nvSpPr>
          <p:cNvPr id="7" name="Text Placeholder 14">
            <a:extLst>
              <a:ext uri="{FF2B5EF4-FFF2-40B4-BE49-F238E27FC236}">
                <a16:creationId xmlns:a16="http://schemas.microsoft.com/office/drawing/2014/main" id="{82910D53-0EF7-5D0C-A4E8-40B33FD914A7}"/>
              </a:ext>
            </a:extLst>
          </p:cNvPr>
          <p:cNvSpPr>
            <a:spLocks noGrp="1"/>
          </p:cNvSpPr>
          <p:nvPr>
            <p:ph type="body" sz="quarter" idx="20" hasCustomPrompt="1"/>
          </p:nvPr>
        </p:nvSpPr>
        <p:spPr>
          <a:xfrm>
            <a:off x="501446" y="2519477"/>
            <a:ext cx="5257800" cy="738600"/>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Tree>
    <p:extLst>
      <p:ext uri="{BB962C8B-B14F-4D97-AF65-F5344CB8AC3E}">
        <p14:creationId xmlns:p14="http://schemas.microsoft.com/office/powerpoint/2010/main" val="3839243095"/>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ingle Speaker 3">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B2DFC04-127F-3CA6-0821-5AA82D125955}"/>
              </a:ext>
            </a:extLst>
          </p:cNvPr>
          <p:cNvPicPr>
            <a:picLocks noChangeAspect="1"/>
          </p:cNvPicPr>
          <p:nvPr userDrawn="1"/>
        </p:nvPicPr>
        <p:blipFill>
          <a:blip r:embed="rId2">
            <a:alphaModFix amt="52000"/>
          </a:blip>
          <a:stretch>
            <a:fillRect/>
          </a:stretch>
        </p:blipFill>
        <p:spPr>
          <a:xfrm>
            <a:off x="5692908" y="1013713"/>
            <a:ext cx="5733535" cy="5733535"/>
          </a:xfrm>
          <a:prstGeom prst="rect">
            <a:avLst/>
          </a:prstGeom>
        </p:spPr>
      </p:pic>
      <p:sp>
        <p:nvSpPr>
          <p:cNvPr id="26" name="Slide Number Placeholder 25">
            <a:extLst>
              <a:ext uri="{FF2B5EF4-FFF2-40B4-BE49-F238E27FC236}">
                <a16:creationId xmlns:a16="http://schemas.microsoft.com/office/drawing/2014/main" id="{4858649C-9AAB-E917-A0E1-D8B97461D674}"/>
              </a:ext>
            </a:extLst>
          </p:cNvPr>
          <p:cNvSpPr>
            <a:spLocks noGrp="1"/>
          </p:cNvSpPr>
          <p:nvPr>
            <p:ph type="sldNum" sz="quarter" idx="10"/>
          </p:nvPr>
        </p:nvSpPr>
        <p:spPr/>
        <p:txBody>
          <a:bodyPr/>
          <a:lstStyle/>
          <a:p>
            <a:fld id="{8D407A93-5F51-6D4C-9C0B-941BF48061CC}" type="slidenum">
              <a:rPr lang="en-US" smtClean="0"/>
              <a:t>‹#›</a:t>
            </a:fld>
            <a:endParaRPr lang="en-US"/>
          </a:p>
        </p:txBody>
      </p:sp>
      <p:sp>
        <p:nvSpPr>
          <p:cNvPr id="2" name="Title 1">
            <a:extLst>
              <a:ext uri="{FF2B5EF4-FFF2-40B4-BE49-F238E27FC236}">
                <a16:creationId xmlns:a16="http://schemas.microsoft.com/office/drawing/2014/main" id="{0AC35C60-FAA4-1D03-523E-03A260E40BF6}"/>
              </a:ext>
            </a:extLst>
          </p:cNvPr>
          <p:cNvSpPr>
            <a:spLocks noGrp="1"/>
          </p:cNvSpPr>
          <p:nvPr>
            <p:ph type="title"/>
          </p:nvPr>
        </p:nvSpPr>
        <p:spPr/>
        <p:txBody>
          <a:bodyPr/>
          <a:lstStyle/>
          <a:p>
            <a:r>
              <a:rPr lang="en-US"/>
              <a:t>Click to edit Master title style</a:t>
            </a:r>
          </a:p>
        </p:txBody>
      </p:sp>
      <p:sp>
        <p:nvSpPr>
          <p:cNvPr id="7" name="Picture Placeholder 41">
            <a:extLst>
              <a:ext uri="{FF2B5EF4-FFF2-40B4-BE49-F238E27FC236}">
                <a16:creationId xmlns:a16="http://schemas.microsoft.com/office/drawing/2014/main" id="{3703E4F8-1290-B76E-C299-CAE222A268D9}"/>
              </a:ext>
            </a:extLst>
          </p:cNvPr>
          <p:cNvSpPr>
            <a:spLocks noGrp="1"/>
          </p:cNvSpPr>
          <p:nvPr>
            <p:ph type="pic" sz="quarter" idx="16"/>
          </p:nvPr>
        </p:nvSpPr>
        <p:spPr>
          <a:xfrm>
            <a:off x="5935294" y="1248213"/>
            <a:ext cx="5252796" cy="5252796"/>
          </a:xfrm>
          <a:prstGeom prst="ellipse">
            <a:avLst/>
          </a:prstGeom>
          <a:solidFill>
            <a:schemeClr val="bg2"/>
          </a:solidFill>
        </p:spPr>
        <p:txBody>
          <a:bodyPr/>
          <a:lstStyle/>
          <a:p>
            <a:r>
              <a:rPr lang="en-US"/>
              <a:t>Click icon to add picture</a:t>
            </a:r>
          </a:p>
        </p:txBody>
      </p:sp>
      <p:sp>
        <p:nvSpPr>
          <p:cNvPr id="8" name="Text Placeholder 9">
            <a:extLst>
              <a:ext uri="{FF2B5EF4-FFF2-40B4-BE49-F238E27FC236}">
                <a16:creationId xmlns:a16="http://schemas.microsoft.com/office/drawing/2014/main" id="{FB31ADCC-47B9-16A5-CEE8-D891B3BBF837}"/>
              </a:ext>
            </a:extLst>
          </p:cNvPr>
          <p:cNvSpPr>
            <a:spLocks noGrp="1"/>
          </p:cNvSpPr>
          <p:nvPr>
            <p:ph type="body" sz="quarter" idx="12" hasCustomPrompt="1"/>
          </p:nvPr>
        </p:nvSpPr>
        <p:spPr>
          <a:xfrm>
            <a:off x="519439" y="3758500"/>
            <a:ext cx="4432768" cy="423861"/>
          </a:xfrm>
          <a:prstGeom prst="rect">
            <a:avLst/>
          </a:prstGeom>
        </p:spPr>
        <p:txBody>
          <a:bodyPr/>
          <a:lstStyle>
            <a:lvl1pPr marL="0" indent="0">
              <a:buNone/>
              <a:defRPr sz="2400" b="1">
                <a:solidFill>
                  <a:schemeClr val="bg1"/>
                </a:solidFill>
                <a:latin typeface="+mn-lt"/>
              </a:defRPr>
            </a:lvl1pPr>
          </a:lstStyle>
          <a:p>
            <a:pPr lvl="0"/>
            <a:r>
              <a:rPr lang="en-US"/>
              <a:t>Speaker Name</a:t>
            </a:r>
          </a:p>
        </p:txBody>
      </p:sp>
      <p:sp>
        <p:nvSpPr>
          <p:cNvPr id="10" name="Text Placeholder 26">
            <a:extLst>
              <a:ext uri="{FF2B5EF4-FFF2-40B4-BE49-F238E27FC236}">
                <a16:creationId xmlns:a16="http://schemas.microsoft.com/office/drawing/2014/main" id="{299657AC-0454-32B1-19B6-D9739FDEBFF3}"/>
              </a:ext>
            </a:extLst>
          </p:cNvPr>
          <p:cNvSpPr>
            <a:spLocks noGrp="1"/>
          </p:cNvSpPr>
          <p:nvPr>
            <p:ph type="body" sz="quarter" idx="14" hasCustomPrompt="1"/>
          </p:nvPr>
        </p:nvSpPr>
        <p:spPr>
          <a:xfrm>
            <a:off x="519439" y="4975301"/>
            <a:ext cx="4432572" cy="751983"/>
          </a:xfrm>
        </p:spPr>
        <p:txBody>
          <a:bodyPr>
            <a:noAutofit/>
          </a:bodyPr>
          <a:lstStyle>
            <a:lvl1pPr marL="0" indent="0">
              <a:buNone/>
              <a:defRPr sz="160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Integer et </a:t>
            </a:r>
            <a:r>
              <a:rPr lang="en-US" err="1"/>
              <a:t>nulla</a:t>
            </a:r>
            <a:r>
              <a:rPr lang="en-US"/>
              <a:t> sed </a:t>
            </a:r>
            <a:r>
              <a:rPr lang="en-US" err="1"/>
              <a:t>odio</a:t>
            </a:r>
            <a:r>
              <a:rPr lang="en-US"/>
              <a:t> </a:t>
            </a:r>
            <a:r>
              <a:rPr lang="en-US" err="1"/>
              <a:t>faucibus</a:t>
            </a:r>
            <a:r>
              <a:rPr lang="en-US"/>
              <a:t> </a:t>
            </a:r>
            <a:r>
              <a:rPr lang="en-US" err="1"/>
              <a:t>blandit</a:t>
            </a:r>
            <a:r>
              <a:rPr lang="en-US"/>
              <a:t> et </a:t>
            </a:r>
            <a:r>
              <a:rPr lang="en-US" err="1"/>
              <a:t>aliquam</a:t>
            </a:r>
            <a:r>
              <a:rPr lang="en-US"/>
              <a:t> dolor. </a:t>
            </a:r>
          </a:p>
        </p:txBody>
      </p:sp>
      <p:pic>
        <p:nvPicPr>
          <p:cNvPr id="11" name="Picture 10">
            <a:extLst>
              <a:ext uri="{FF2B5EF4-FFF2-40B4-BE49-F238E27FC236}">
                <a16:creationId xmlns:a16="http://schemas.microsoft.com/office/drawing/2014/main" id="{9BAE3FDC-46AB-0D0F-202F-1F744334C8A2}"/>
              </a:ext>
            </a:extLst>
          </p:cNvPr>
          <p:cNvPicPr>
            <a:picLocks noChangeAspect="1"/>
          </p:cNvPicPr>
          <p:nvPr userDrawn="1"/>
        </p:nvPicPr>
        <p:blipFill>
          <a:blip r:embed="rId2"/>
          <a:stretch>
            <a:fillRect/>
          </a:stretch>
        </p:blipFill>
        <p:spPr>
          <a:xfrm>
            <a:off x="531965" y="1682102"/>
            <a:ext cx="1901697" cy="1901697"/>
          </a:xfrm>
          <a:prstGeom prst="rect">
            <a:avLst/>
          </a:prstGeom>
        </p:spPr>
      </p:pic>
      <p:sp>
        <p:nvSpPr>
          <p:cNvPr id="12" name="Picture Placeholder 41">
            <a:extLst>
              <a:ext uri="{FF2B5EF4-FFF2-40B4-BE49-F238E27FC236}">
                <a16:creationId xmlns:a16="http://schemas.microsoft.com/office/drawing/2014/main" id="{D37CBA03-BDED-E1C3-8DC3-EE8D0D3E9F25}"/>
              </a:ext>
            </a:extLst>
          </p:cNvPr>
          <p:cNvSpPr>
            <a:spLocks noGrp="1"/>
          </p:cNvSpPr>
          <p:nvPr>
            <p:ph type="pic" sz="quarter" idx="17"/>
          </p:nvPr>
        </p:nvSpPr>
        <p:spPr>
          <a:xfrm>
            <a:off x="670556" y="1832776"/>
            <a:ext cx="1601296" cy="1601296"/>
          </a:xfrm>
          <a:prstGeom prst="ellipse">
            <a:avLst/>
          </a:prstGeom>
          <a:blipFill dpi="0" rotWithShape="1">
            <a:blip r:embed="rId3"/>
            <a:srcRect/>
            <a:stretch>
              <a:fillRect l="100" t="-15609" r="-100" b="-2"/>
            </a:stretch>
          </a:blipFill>
        </p:spPr>
        <p:txBody>
          <a:bodyPr>
            <a:normAutofit/>
          </a:bodyPr>
          <a:lstStyle>
            <a:lvl1pPr>
              <a:defRPr sz="1400"/>
            </a:lvl1pPr>
          </a:lstStyle>
          <a:p>
            <a:r>
              <a:rPr lang="en-US"/>
              <a:t>Click icon to add picture</a:t>
            </a:r>
          </a:p>
        </p:txBody>
      </p:sp>
      <p:sp>
        <p:nvSpPr>
          <p:cNvPr id="13" name="Text Placeholder 26">
            <a:extLst>
              <a:ext uri="{FF2B5EF4-FFF2-40B4-BE49-F238E27FC236}">
                <a16:creationId xmlns:a16="http://schemas.microsoft.com/office/drawing/2014/main" id="{3836776D-5CB1-5449-C284-C45356C089DC}"/>
              </a:ext>
            </a:extLst>
          </p:cNvPr>
          <p:cNvSpPr>
            <a:spLocks noGrp="1"/>
          </p:cNvSpPr>
          <p:nvPr>
            <p:ph type="body" sz="quarter" idx="18" hasCustomPrompt="1"/>
          </p:nvPr>
        </p:nvSpPr>
        <p:spPr>
          <a:xfrm>
            <a:off x="2979926" y="6343639"/>
            <a:ext cx="3744290" cy="314739"/>
          </a:xfrm>
        </p:spPr>
        <p:txBody>
          <a:bodyPr>
            <a:noAutofit/>
          </a:bodyPr>
          <a:lstStyle>
            <a:lvl1pPr marL="0" indent="0" algn="r">
              <a:buNone/>
              <a:defRPr sz="1100"/>
            </a:lvl1pPr>
          </a:lstStyle>
          <a:p>
            <a:pPr lvl="0"/>
            <a:r>
              <a:rPr lang="en-US"/>
              <a:t>Image name and credit</a:t>
            </a:r>
          </a:p>
        </p:txBody>
      </p:sp>
      <p:sp>
        <p:nvSpPr>
          <p:cNvPr id="3" name="Text Placeholder 2">
            <a:extLst>
              <a:ext uri="{FF2B5EF4-FFF2-40B4-BE49-F238E27FC236}">
                <a16:creationId xmlns:a16="http://schemas.microsoft.com/office/drawing/2014/main" id="{75AADD87-F6C2-44A1-21A1-66B0B8497232}"/>
              </a:ext>
            </a:extLst>
          </p:cNvPr>
          <p:cNvSpPr>
            <a:spLocks noGrp="1"/>
          </p:cNvSpPr>
          <p:nvPr>
            <p:ph type="body" idx="1" hasCustomPrompt="1"/>
          </p:nvPr>
        </p:nvSpPr>
        <p:spPr>
          <a:xfrm>
            <a:off x="182880" y="1005840"/>
            <a:ext cx="8961120" cy="475923"/>
          </a:xfrm>
          <a:prstGeom prst="rect">
            <a:avLst/>
          </a:prstGeom>
        </p:spPr>
        <p:txBody>
          <a:bodyPr anchor="b"/>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Subtitle </a:t>
            </a:r>
          </a:p>
        </p:txBody>
      </p:sp>
      <p:sp>
        <p:nvSpPr>
          <p:cNvPr id="4" name="Date Placeholder 11">
            <a:extLst>
              <a:ext uri="{FF2B5EF4-FFF2-40B4-BE49-F238E27FC236}">
                <a16:creationId xmlns:a16="http://schemas.microsoft.com/office/drawing/2014/main" id="{0724D765-870E-0FB8-EB3A-F25DB6AA99B1}"/>
              </a:ext>
            </a:extLst>
          </p:cNvPr>
          <p:cNvSpPr>
            <a:spLocks noGrp="1"/>
          </p:cNvSpPr>
          <p:nvPr>
            <p:ph type="dt" sz="half" idx="2"/>
          </p:nvPr>
        </p:nvSpPr>
        <p:spPr>
          <a:xfrm>
            <a:off x="9444283" y="904660"/>
            <a:ext cx="2605476" cy="202359"/>
          </a:xfrm>
          <a:prstGeom prst="rect">
            <a:avLst/>
          </a:prstGeom>
        </p:spPr>
        <p:txBody>
          <a:bodyPr vert="horz" lIns="91440" tIns="45720" rIns="91440" bIns="45720" rtlCol="0" anchor="ctr"/>
          <a:lstStyle>
            <a:lvl1pPr algn="r">
              <a:defRPr sz="1200">
                <a:solidFill>
                  <a:schemeClr val="bg1"/>
                </a:solidFill>
              </a:defRPr>
            </a:lvl1pPr>
          </a:lstStyle>
          <a:p>
            <a:endParaRPr lang="en-US"/>
          </a:p>
        </p:txBody>
      </p:sp>
      <p:sp>
        <p:nvSpPr>
          <p:cNvPr id="5" name="Text Placeholder 14">
            <a:extLst>
              <a:ext uri="{FF2B5EF4-FFF2-40B4-BE49-F238E27FC236}">
                <a16:creationId xmlns:a16="http://schemas.microsoft.com/office/drawing/2014/main" id="{ADA99AA8-265F-20B6-2D89-E58CF90E61EA}"/>
              </a:ext>
            </a:extLst>
          </p:cNvPr>
          <p:cNvSpPr>
            <a:spLocks noGrp="1"/>
          </p:cNvSpPr>
          <p:nvPr>
            <p:ph type="body" sz="quarter" idx="25" hasCustomPrompt="1"/>
          </p:nvPr>
        </p:nvSpPr>
        <p:spPr>
          <a:xfrm>
            <a:off x="519439" y="4202840"/>
            <a:ext cx="4432571" cy="751982"/>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Tree>
    <p:extLst>
      <p:ext uri="{BB962C8B-B14F-4D97-AF65-F5344CB8AC3E}">
        <p14:creationId xmlns:p14="http://schemas.microsoft.com/office/powerpoint/2010/main" val="4212103942"/>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ingle Speaker 4">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B2DFC04-127F-3CA6-0821-5AA82D125955}"/>
              </a:ext>
            </a:extLst>
          </p:cNvPr>
          <p:cNvPicPr>
            <a:picLocks noChangeAspect="1"/>
          </p:cNvPicPr>
          <p:nvPr userDrawn="1"/>
        </p:nvPicPr>
        <p:blipFill>
          <a:blip r:embed="rId2">
            <a:alphaModFix amt="52000"/>
          </a:blip>
          <a:stretch>
            <a:fillRect/>
          </a:stretch>
        </p:blipFill>
        <p:spPr>
          <a:xfrm>
            <a:off x="5692908" y="1013713"/>
            <a:ext cx="5733535" cy="5733535"/>
          </a:xfrm>
          <a:prstGeom prst="rect">
            <a:avLst/>
          </a:prstGeom>
        </p:spPr>
      </p:pic>
      <p:sp>
        <p:nvSpPr>
          <p:cNvPr id="26" name="Slide Number Placeholder 25">
            <a:extLst>
              <a:ext uri="{FF2B5EF4-FFF2-40B4-BE49-F238E27FC236}">
                <a16:creationId xmlns:a16="http://schemas.microsoft.com/office/drawing/2014/main" id="{4858649C-9AAB-E917-A0E1-D8B97461D674}"/>
              </a:ext>
            </a:extLst>
          </p:cNvPr>
          <p:cNvSpPr>
            <a:spLocks noGrp="1"/>
          </p:cNvSpPr>
          <p:nvPr>
            <p:ph type="sldNum" sz="quarter" idx="10"/>
          </p:nvPr>
        </p:nvSpPr>
        <p:spPr/>
        <p:txBody>
          <a:bodyPr/>
          <a:lstStyle/>
          <a:p>
            <a:fld id="{8D407A93-5F51-6D4C-9C0B-941BF48061CC}" type="slidenum">
              <a:rPr lang="en-US" smtClean="0"/>
              <a:t>‹#›</a:t>
            </a:fld>
            <a:endParaRPr lang="en-US"/>
          </a:p>
        </p:txBody>
      </p:sp>
      <p:sp>
        <p:nvSpPr>
          <p:cNvPr id="2" name="Title 1">
            <a:extLst>
              <a:ext uri="{FF2B5EF4-FFF2-40B4-BE49-F238E27FC236}">
                <a16:creationId xmlns:a16="http://schemas.microsoft.com/office/drawing/2014/main" id="{0AC35C60-FAA4-1D03-523E-03A260E40BF6}"/>
              </a:ext>
            </a:extLst>
          </p:cNvPr>
          <p:cNvSpPr>
            <a:spLocks noGrp="1"/>
          </p:cNvSpPr>
          <p:nvPr>
            <p:ph type="title"/>
          </p:nvPr>
        </p:nvSpPr>
        <p:spPr/>
        <p:txBody>
          <a:bodyPr/>
          <a:lstStyle/>
          <a:p>
            <a:r>
              <a:rPr lang="en-US"/>
              <a:t>Click to edit Master title style</a:t>
            </a:r>
          </a:p>
        </p:txBody>
      </p:sp>
      <p:sp>
        <p:nvSpPr>
          <p:cNvPr id="7" name="Picture Placeholder 41">
            <a:extLst>
              <a:ext uri="{FF2B5EF4-FFF2-40B4-BE49-F238E27FC236}">
                <a16:creationId xmlns:a16="http://schemas.microsoft.com/office/drawing/2014/main" id="{3703E4F8-1290-B76E-C299-CAE222A268D9}"/>
              </a:ext>
            </a:extLst>
          </p:cNvPr>
          <p:cNvSpPr>
            <a:spLocks noGrp="1"/>
          </p:cNvSpPr>
          <p:nvPr>
            <p:ph type="pic" sz="quarter" idx="16"/>
          </p:nvPr>
        </p:nvSpPr>
        <p:spPr>
          <a:xfrm>
            <a:off x="5935294" y="1248213"/>
            <a:ext cx="5252796" cy="5252796"/>
          </a:xfrm>
          <a:prstGeom prst="ellipse">
            <a:avLst/>
          </a:prstGeom>
          <a:solidFill>
            <a:schemeClr val="bg2"/>
          </a:solidFill>
        </p:spPr>
        <p:txBody>
          <a:bodyPr/>
          <a:lstStyle/>
          <a:p>
            <a:r>
              <a:rPr lang="en-US"/>
              <a:t>Click icon to add picture</a:t>
            </a:r>
          </a:p>
        </p:txBody>
      </p:sp>
      <p:sp>
        <p:nvSpPr>
          <p:cNvPr id="8" name="Text Placeholder 9">
            <a:extLst>
              <a:ext uri="{FF2B5EF4-FFF2-40B4-BE49-F238E27FC236}">
                <a16:creationId xmlns:a16="http://schemas.microsoft.com/office/drawing/2014/main" id="{FB31ADCC-47B9-16A5-CEE8-D891B3BBF837}"/>
              </a:ext>
            </a:extLst>
          </p:cNvPr>
          <p:cNvSpPr>
            <a:spLocks noGrp="1"/>
          </p:cNvSpPr>
          <p:nvPr>
            <p:ph type="body" sz="quarter" idx="12" hasCustomPrompt="1"/>
          </p:nvPr>
        </p:nvSpPr>
        <p:spPr>
          <a:xfrm>
            <a:off x="519439" y="2186663"/>
            <a:ext cx="4432768" cy="423861"/>
          </a:xfrm>
          <a:prstGeom prst="rect">
            <a:avLst/>
          </a:prstGeom>
        </p:spPr>
        <p:txBody>
          <a:bodyPr/>
          <a:lstStyle>
            <a:lvl1pPr marL="0" indent="0">
              <a:buNone/>
              <a:defRPr sz="2400" b="1">
                <a:solidFill>
                  <a:schemeClr val="bg1"/>
                </a:solidFill>
                <a:latin typeface="+mn-lt"/>
              </a:defRPr>
            </a:lvl1pPr>
          </a:lstStyle>
          <a:p>
            <a:pPr lvl="0"/>
            <a:r>
              <a:rPr lang="en-US"/>
              <a:t>Speaker Name</a:t>
            </a:r>
          </a:p>
        </p:txBody>
      </p:sp>
      <p:sp>
        <p:nvSpPr>
          <p:cNvPr id="10" name="Text Placeholder 26">
            <a:extLst>
              <a:ext uri="{FF2B5EF4-FFF2-40B4-BE49-F238E27FC236}">
                <a16:creationId xmlns:a16="http://schemas.microsoft.com/office/drawing/2014/main" id="{299657AC-0454-32B1-19B6-D9739FDEBFF3}"/>
              </a:ext>
            </a:extLst>
          </p:cNvPr>
          <p:cNvSpPr>
            <a:spLocks noGrp="1"/>
          </p:cNvSpPr>
          <p:nvPr>
            <p:ph type="body" sz="quarter" idx="14" hasCustomPrompt="1"/>
          </p:nvPr>
        </p:nvSpPr>
        <p:spPr>
          <a:xfrm>
            <a:off x="519439" y="3403464"/>
            <a:ext cx="4432572" cy="751983"/>
          </a:xfrm>
        </p:spPr>
        <p:txBody>
          <a:bodyPr>
            <a:noAutofit/>
          </a:bodyPr>
          <a:lstStyle>
            <a:lvl1pPr marL="0" indent="0">
              <a:buNone/>
              <a:defRPr sz="160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Integer et </a:t>
            </a:r>
            <a:r>
              <a:rPr lang="en-US" err="1"/>
              <a:t>nulla</a:t>
            </a:r>
            <a:r>
              <a:rPr lang="en-US"/>
              <a:t> sed </a:t>
            </a:r>
            <a:r>
              <a:rPr lang="en-US" err="1"/>
              <a:t>odio</a:t>
            </a:r>
            <a:r>
              <a:rPr lang="en-US"/>
              <a:t> </a:t>
            </a:r>
            <a:r>
              <a:rPr lang="en-US" err="1"/>
              <a:t>faucibus</a:t>
            </a:r>
            <a:r>
              <a:rPr lang="en-US"/>
              <a:t> </a:t>
            </a:r>
            <a:r>
              <a:rPr lang="en-US" err="1"/>
              <a:t>blandit</a:t>
            </a:r>
            <a:r>
              <a:rPr lang="en-US"/>
              <a:t> et </a:t>
            </a:r>
            <a:r>
              <a:rPr lang="en-US" err="1"/>
              <a:t>aliquam</a:t>
            </a:r>
            <a:r>
              <a:rPr lang="en-US"/>
              <a:t> dolor. </a:t>
            </a:r>
          </a:p>
        </p:txBody>
      </p:sp>
      <p:sp>
        <p:nvSpPr>
          <p:cNvPr id="13" name="Text Placeholder 26">
            <a:extLst>
              <a:ext uri="{FF2B5EF4-FFF2-40B4-BE49-F238E27FC236}">
                <a16:creationId xmlns:a16="http://schemas.microsoft.com/office/drawing/2014/main" id="{3836776D-5CB1-5449-C284-C45356C089DC}"/>
              </a:ext>
            </a:extLst>
          </p:cNvPr>
          <p:cNvSpPr>
            <a:spLocks noGrp="1"/>
          </p:cNvSpPr>
          <p:nvPr>
            <p:ph type="body" sz="quarter" idx="18" hasCustomPrompt="1"/>
          </p:nvPr>
        </p:nvSpPr>
        <p:spPr>
          <a:xfrm>
            <a:off x="2979926" y="6343639"/>
            <a:ext cx="3744290" cy="314739"/>
          </a:xfrm>
        </p:spPr>
        <p:txBody>
          <a:bodyPr>
            <a:noAutofit/>
          </a:bodyPr>
          <a:lstStyle>
            <a:lvl1pPr marL="0" indent="0" algn="r">
              <a:buNone/>
              <a:defRPr sz="1100"/>
            </a:lvl1pPr>
          </a:lstStyle>
          <a:p>
            <a:pPr lvl="0"/>
            <a:r>
              <a:rPr lang="en-US"/>
              <a:t>Image name and credit</a:t>
            </a:r>
          </a:p>
        </p:txBody>
      </p:sp>
      <p:sp>
        <p:nvSpPr>
          <p:cNvPr id="3" name="Text Placeholder 2">
            <a:extLst>
              <a:ext uri="{FF2B5EF4-FFF2-40B4-BE49-F238E27FC236}">
                <a16:creationId xmlns:a16="http://schemas.microsoft.com/office/drawing/2014/main" id="{75AADD87-F6C2-44A1-21A1-66B0B8497232}"/>
              </a:ext>
            </a:extLst>
          </p:cNvPr>
          <p:cNvSpPr>
            <a:spLocks noGrp="1"/>
          </p:cNvSpPr>
          <p:nvPr>
            <p:ph type="body" idx="1" hasCustomPrompt="1"/>
          </p:nvPr>
        </p:nvSpPr>
        <p:spPr>
          <a:xfrm>
            <a:off x="182880" y="1005840"/>
            <a:ext cx="8961120" cy="475923"/>
          </a:xfrm>
          <a:prstGeom prst="rect">
            <a:avLst/>
          </a:prstGeom>
        </p:spPr>
        <p:txBody>
          <a:bodyPr anchor="b"/>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Subtitle </a:t>
            </a:r>
          </a:p>
        </p:txBody>
      </p:sp>
      <p:sp>
        <p:nvSpPr>
          <p:cNvPr id="4" name="Date Placeholder 11">
            <a:extLst>
              <a:ext uri="{FF2B5EF4-FFF2-40B4-BE49-F238E27FC236}">
                <a16:creationId xmlns:a16="http://schemas.microsoft.com/office/drawing/2014/main" id="{0724D765-870E-0FB8-EB3A-F25DB6AA99B1}"/>
              </a:ext>
            </a:extLst>
          </p:cNvPr>
          <p:cNvSpPr>
            <a:spLocks noGrp="1"/>
          </p:cNvSpPr>
          <p:nvPr>
            <p:ph type="dt" sz="half" idx="2"/>
          </p:nvPr>
        </p:nvSpPr>
        <p:spPr>
          <a:xfrm>
            <a:off x="9444283" y="904660"/>
            <a:ext cx="2605476" cy="202359"/>
          </a:xfrm>
          <a:prstGeom prst="rect">
            <a:avLst/>
          </a:prstGeom>
        </p:spPr>
        <p:txBody>
          <a:bodyPr vert="horz" lIns="91440" tIns="45720" rIns="91440" bIns="45720" rtlCol="0" anchor="ctr"/>
          <a:lstStyle>
            <a:lvl1pPr algn="r">
              <a:defRPr sz="1200">
                <a:solidFill>
                  <a:schemeClr val="bg1"/>
                </a:solidFill>
              </a:defRPr>
            </a:lvl1pPr>
          </a:lstStyle>
          <a:p>
            <a:endParaRPr lang="en-US"/>
          </a:p>
        </p:txBody>
      </p:sp>
      <p:sp>
        <p:nvSpPr>
          <p:cNvPr id="5" name="Text Placeholder 14">
            <a:extLst>
              <a:ext uri="{FF2B5EF4-FFF2-40B4-BE49-F238E27FC236}">
                <a16:creationId xmlns:a16="http://schemas.microsoft.com/office/drawing/2014/main" id="{ADA99AA8-265F-20B6-2D89-E58CF90E61EA}"/>
              </a:ext>
            </a:extLst>
          </p:cNvPr>
          <p:cNvSpPr>
            <a:spLocks noGrp="1"/>
          </p:cNvSpPr>
          <p:nvPr>
            <p:ph type="body" sz="quarter" idx="25" hasCustomPrompt="1"/>
          </p:nvPr>
        </p:nvSpPr>
        <p:spPr>
          <a:xfrm>
            <a:off x="519439" y="2631003"/>
            <a:ext cx="4432571" cy="751982"/>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Tree>
    <p:extLst>
      <p:ext uri="{BB962C8B-B14F-4D97-AF65-F5344CB8AC3E}">
        <p14:creationId xmlns:p14="http://schemas.microsoft.com/office/powerpoint/2010/main" val="757062118"/>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Speakers 1">
    <p:spTree>
      <p:nvGrpSpPr>
        <p:cNvPr id="1" name=""/>
        <p:cNvGrpSpPr/>
        <p:nvPr/>
      </p:nvGrpSpPr>
      <p:grpSpPr>
        <a:xfrm>
          <a:off x="0" y="0"/>
          <a:ext cx="0" cy="0"/>
          <a:chOff x="0" y="0"/>
          <a:chExt cx="0" cy="0"/>
        </a:xfrm>
      </p:grpSpPr>
      <p:sp>
        <p:nvSpPr>
          <p:cNvPr id="18" name="Slide Number Placeholder 17">
            <a:extLst>
              <a:ext uri="{FF2B5EF4-FFF2-40B4-BE49-F238E27FC236}">
                <a16:creationId xmlns:a16="http://schemas.microsoft.com/office/drawing/2014/main" id="{9E896B65-9248-3A87-A505-825201B752C9}"/>
              </a:ext>
            </a:extLst>
          </p:cNvPr>
          <p:cNvSpPr>
            <a:spLocks noGrp="1"/>
          </p:cNvSpPr>
          <p:nvPr>
            <p:ph type="sldNum" sz="quarter" idx="10"/>
          </p:nvPr>
        </p:nvSpPr>
        <p:spPr/>
        <p:txBody>
          <a:bodyPr/>
          <a:lstStyle/>
          <a:p>
            <a:fld id="{8D407A93-5F51-6D4C-9C0B-941BF48061CC}" type="slidenum">
              <a:rPr lang="en-US" smtClean="0"/>
              <a:t>‹#›</a:t>
            </a:fld>
            <a:endParaRPr lang="en-US"/>
          </a:p>
        </p:txBody>
      </p:sp>
      <p:sp>
        <p:nvSpPr>
          <p:cNvPr id="20" name="Text Placeholder 2">
            <a:extLst>
              <a:ext uri="{FF2B5EF4-FFF2-40B4-BE49-F238E27FC236}">
                <a16:creationId xmlns:a16="http://schemas.microsoft.com/office/drawing/2014/main" id="{E3E9DE3B-9660-5322-5B72-E7047A0EFF05}"/>
              </a:ext>
            </a:extLst>
          </p:cNvPr>
          <p:cNvSpPr>
            <a:spLocks noGrp="1"/>
          </p:cNvSpPr>
          <p:nvPr>
            <p:ph type="body" idx="1" hasCustomPrompt="1"/>
          </p:nvPr>
        </p:nvSpPr>
        <p:spPr>
          <a:xfrm>
            <a:off x="182880" y="1005840"/>
            <a:ext cx="8961120" cy="475923"/>
          </a:xfrm>
          <a:prstGeom prst="rect">
            <a:avLst/>
          </a:prstGeom>
        </p:spPr>
        <p:txBody>
          <a:bodyPr anchor="b"/>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Subtitle </a:t>
            </a:r>
          </a:p>
        </p:txBody>
      </p:sp>
      <p:sp>
        <p:nvSpPr>
          <p:cNvPr id="10" name="Text Placeholder 9">
            <a:extLst>
              <a:ext uri="{FF2B5EF4-FFF2-40B4-BE49-F238E27FC236}">
                <a16:creationId xmlns:a16="http://schemas.microsoft.com/office/drawing/2014/main" id="{13D404F2-A46F-9525-2486-FB5F90353CF6}"/>
              </a:ext>
            </a:extLst>
          </p:cNvPr>
          <p:cNvSpPr>
            <a:spLocks noGrp="1"/>
          </p:cNvSpPr>
          <p:nvPr>
            <p:ph type="body" sz="quarter" idx="12" hasCustomPrompt="1"/>
          </p:nvPr>
        </p:nvSpPr>
        <p:spPr>
          <a:xfrm>
            <a:off x="558076" y="3793917"/>
            <a:ext cx="5257800" cy="423861"/>
          </a:xfrm>
          <a:prstGeom prst="rect">
            <a:avLst/>
          </a:prstGeom>
        </p:spPr>
        <p:txBody>
          <a:bodyPr>
            <a:normAutofit/>
          </a:bodyPr>
          <a:lstStyle>
            <a:lvl1pPr marL="0" indent="0">
              <a:buNone/>
              <a:defRPr sz="1800" b="1">
                <a:solidFill>
                  <a:schemeClr val="bg1"/>
                </a:solidFill>
                <a:latin typeface="+mn-lt"/>
              </a:defRPr>
            </a:lvl1pPr>
          </a:lstStyle>
          <a:p>
            <a:pPr lvl="0"/>
            <a:r>
              <a:rPr lang="en-US"/>
              <a:t>Speaker Name</a:t>
            </a:r>
          </a:p>
        </p:txBody>
      </p:sp>
      <p:sp>
        <p:nvSpPr>
          <p:cNvPr id="15" name="Text Placeholder 14">
            <a:extLst>
              <a:ext uri="{FF2B5EF4-FFF2-40B4-BE49-F238E27FC236}">
                <a16:creationId xmlns:a16="http://schemas.microsoft.com/office/drawing/2014/main" id="{14743C02-D1A9-61B8-5288-7B67B34698E8}"/>
              </a:ext>
            </a:extLst>
          </p:cNvPr>
          <p:cNvSpPr>
            <a:spLocks noGrp="1"/>
          </p:cNvSpPr>
          <p:nvPr>
            <p:ph type="body" sz="quarter" idx="13" hasCustomPrompt="1"/>
          </p:nvPr>
        </p:nvSpPr>
        <p:spPr>
          <a:xfrm>
            <a:off x="558076" y="4217778"/>
            <a:ext cx="5257800" cy="738600"/>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
        <p:nvSpPr>
          <p:cNvPr id="23" name="Title 22">
            <a:extLst>
              <a:ext uri="{FF2B5EF4-FFF2-40B4-BE49-F238E27FC236}">
                <a16:creationId xmlns:a16="http://schemas.microsoft.com/office/drawing/2014/main" id="{6DAFE263-DA41-B8AF-50D0-D5EFEAA44758}"/>
              </a:ext>
            </a:extLst>
          </p:cNvPr>
          <p:cNvSpPr>
            <a:spLocks noGrp="1"/>
          </p:cNvSpPr>
          <p:nvPr>
            <p:ph type="title"/>
          </p:nvPr>
        </p:nvSpPr>
        <p:spPr/>
        <p:txBody>
          <a:bodyPr/>
          <a:lstStyle/>
          <a:p>
            <a:r>
              <a:rPr lang="en-US"/>
              <a:t>Click to edit Master title style</a:t>
            </a:r>
          </a:p>
        </p:txBody>
      </p:sp>
      <p:sp>
        <p:nvSpPr>
          <p:cNvPr id="27" name="Text Placeholder 26">
            <a:extLst>
              <a:ext uri="{FF2B5EF4-FFF2-40B4-BE49-F238E27FC236}">
                <a16:creationId xmlns:a16="http://schemas.microsoft.com/office/drawing/2014/main" id="{D5AC61CA-ABAF-2558-E4E6-0404E3FEEA51}"/>
              </a:ext>
            </a:extLst>
          </p:cNvPr>
          <p:cNvSpPr>
            <a:spLocks noGrp="1"/>
          </p:cNvSpPr>
          <p:nvPr>
            <p:ph type="body" sz="quarter" idx="14" hasCustomPrompt="1"/>
          </p:nvPr>
        </p:nvSpPr>
        <p:spPr>
          <a:xfrm>
            <a:off x="558307" y="4956378"/>
            <a:ext cx="5257569" cy="1021226"/>
          </a:xfrm>
        </p:spPr>
        <p:txBody>
          <a:bodyPr>
            <a:noAutofit/>
          </a:bodyPr>
          <a:lstStyle>
            <a:lvl1pPr marL="0" indent="0">
              <a:buNone/>
              <a:defRPr sz="140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Integer et </a:t>
            </a:r>
            <a:r>
              <a:rPr lang="en-US" err="1"/>
              <a:t>nulla</a:t>
            </a:r>
            <a:r>
              <a:rPr lang="en-US"/>
              <a:t> sed </a:t>
            </a:r>
            <a:r>
              <a:rPr lang="en-US" err="1"/>
              <a:t>odio</a:t>
            </a:r>
            <a:r>
              <a:rPr lang="en-US"/>
              <a:t> </a:t>
            </a:r>
            <a:r>
              <a:rPr lang="en-US" err="1"/>
              <a:t>faucibus</a:t>
            </a:r>
            <a:r>
              <a:rPr lang="en-US"/>
              <a:t> </a:t>
            </a:r>
            <a:r>
              <a:rPr lang="en-US" err="1"/>
              <a:t>blandit</a:t>
            </a:r>
            <a:r>
              <a:rPr lang="en-US"/>
              <a:t> et </a:t>
            </a:r>
            <a:r>
              <a:rPr lang="en-US" err="1"/>
              <a:t>aliquam</a:t>
            </a:r>
            <a:r>
              <a:rPr lang="en-US"/>
              <a:t> dolor. Donec </a:t>
            </a:r>
            <a:r>
              <a:rPr lang="en-US" err="1"/>
              <a:t>ornare</a:t>
            </a:r>
            <a:r>
              <a:rPr lang="en-US"/>
              <a:t> </a:t>
            </a:r>
            <a:r>
              <a:rPr lang="en-US" err="1"/>
              <a:t>consectetur</a:t>
            </a:r>
            <a:r>
              <a:rPr lang="en-US"/>
              <a:t> </a:t>
            </a:r>
            <a:r>
              <a:rPr lang="en-US" err="1"/>
              <a:t>nisl</a:t>
            </a:r>
            <a:r>
              <a:rPr lang="en-US"/>
              <a:t>, vel dictum </a:t>
            </a:r>
            <a:r>
              <a:rPr lang="en-US" err="1"/>
              <a:t>risus</a:t>
            </a:r>
            <a:r>
              <a:rPr lang="en-US"/>
              <a:t> </a:t>
            </a:r>
            <a:r>
              <a:rPr lang="en-US" err="1"/>
              <a:t>sagittis</a:t>
            </a:r>
            <a:r>
              <a:rPr lang="en-US"/>
              <a:t> </a:t>
            </a:r>
            <a:r>
              <a:rPr lang="en-US" err="1"/>
              <a:t>eu</a:t>
            </a:r>
            <a:r>
              <a:rPr lang="en-US"/>
              <a:t>. Morbi id magna vel nisi vestibulum </a:t>
            </a:r>
            <a:r>
              <a:rPr lang="en-US" err="1"/>
              <a:t>aliquet</a:t>
            </a:r>
            <a:r>
              <a:rPr lang="en-US"/>
              <a:t> sit </a:t>
            </a:r>
            <a:r>
              <a:rPr lang="en-US" err="1"/>
              <a:t>amet</a:t>
            </a:r>
            <a:r>
              <a:rPr lang="en-US"/>
              <a:t> ac </a:t>
            </a:r>
            <a:r>
              <a:rPr lang="en-US" err="1"/>
              <a:t>nisl</a:t>
            </a:r>
            <a:r>
              <a:rPr lang="en-US"/>
              <a:t>. </a:t>
            </a:r>
            <a:r>
              <a:rPr lang="en-US" err="1"/>
              <a:t>Mauris</a:t>
            </a:r>
            <a:r>
              <a:rPr lang="en-US"/>
              <a:t> at </a:t>
            </a:r>
            <a:r>
              <a:rPr lang="en-US" err="1"/>
              <a:t>sem</a:t>
            </a:r>
            <a:r>
              <a:rPr lang="en-US"/>
              <a:t> </a:t>
            </a:r>
            <a:r>
              <a:rPr lang="en-US" err="1"/>
              <a:t>eget</a:t>
            </a:r>
            <a:r>
              <a:rPr lang="en-US"/>
              <a:t> eros </a:t>
            </a:r>
            <a:r>
              <a:rPr lang="en-US" err="1"/>
              <a:t>vehicula</a:t>
            </a:r>
            <a:r>
              <a:rPr lang="en-US"/>
              <a:t> </a:t>
            </a:r>
            <a:r>
              <a:rPr lang="en-US" err="1"/>
              <a:t>consectetur</a:t>
            </a:r>
            <a:r>
              <a:rPr lang="en-US"/>
              <a:t> id at </a:t>
            </a:r>
            <a:r>
              <a:rPr lang="en-US" err="1"/>
              <a:t>nisl</a:t>
            </a:r>
            <a:r>
              <a:rPr lang="en-US"/>
              <a:t>. </a:t>
            </a:r>
            <a:r>
              <a:rPr lang="en-US" err="1"/>
              <a:t>Aliquam</a:t>
            </a:r>
            <a:r>
              <a:rPr lang="en-US"/>
              <a:t> </a:t>
            </a:r>
            <a:r>
              <a:rPr lang="en-US" err="1"/>
              <a:t>vehicula</a:t>
            </a:r>
            <a:r>
              <a:rPr lang="en-US"/>
              <a:t> vel libero vitae </a:t>
            </a:r>
            <a:r>
              <a:rPr lang="en-US" err="1"/>
              <a:t>tempor</a:t>
            </a:r>
            <a:r>
              <a:rPr lang="en-US"/>
              <a:t>.</a:t>
            </a:r>
          </a:p>
        </p:txBody>
      </p:sp>
      <p:pic>
        <p:nvPicPr>
          <p:cNvPr id="36" name="Picture 35">
            <a:extLst>
              <a:ext uri="{FF2B5EF4-FFF2-40B4-BE49-F238E27FC236}">
                <a16:creationId xmlns:a16="http://schemas.microsoft.com/office/drawing/2014/main" id="{E66B702C-EB39-8F35-8A15-036855BD427B}"/>
              </a:ext>
            </a:extLst>
          </p:cNvPr>
          <p:cNvPicPr>
            <a:picLocks noChangeAspect="1"/>
          </p:cNvPicPr>
          <p:nvPr userDrawn="1"/>
        </p:nvPicPr>
        <p:blipFill>
          <a:blip r:embed="rId2"/>
          <a:stretch>
            <a:fillRect/>
          </a:stretch>
        </p:blipFill>
        <p:spPr>
          <a:xfrm>
            <a:off x="558077" y="1737361"/>
            <a:ext cx="1830017" cy="1830017"/>
          </a:xfrm>
          <a:prstGeom prst="rect">
            <a:avLst/>
          </a:prstGeom>
        </p:spPr>
      </p:pic>
      <p:sp>
        <p:nvSpPr>
          <p:cNvPr id="42" name="Picture Placeholder 41">
            <a:extLst>
              <a:ext uri="{FF2B5EF4-FFF2-40B4-BE49-F238E27FC236}">
                <a16:creationId xmlns:a16="http://schemas.microsoft.com/office/drawing/2014/main" id="{524326BC-307A-13D3-7142-CCF89EB2D9D1}"/>
              </a:ext>
            </a:extLst>
          </p:cNvPr>
          <p:cNvSpPr>
            <a:spLocks noGrp="1"/>
          </p:cNvSpPr>
          <p:nvPr userDrawn="1">
            <p:ph type="pic" sz="quarter" idx="16"/>
          </p:nvPr>
        </p:nvSpPr>
        <p:spPr>
          <a:xfrm>
            <a:off x="702615" y="1881899"/>
            <a:ext cx="1540939" cy="1540939"/>
          </a:xfrm>
          <a:prstGeom prst="ellipse">
            <a:avLst/>
          </a:prstGeom>
          <a:blipFill dpi="0" rotWithShape="1">
            <a:blip r:embed="rId3"/>
            <a:srcRect/>
            <a:stretch>
              <a:fillRect l="100" t="-15609" r="-100" b="-2"/>
            </a:stretch>
          </a:blipFill>
        </p:spPr>
        <p:txBody>
          <a:bodyPr>
            <a:normAutofit/>
          </a:bodyPr>
          <a:lstStyle>
            <a:lvl1pPr>
              <a:defRPr sz="2000"/>
            </a:lvl1pPr>
          </a:lstStyle>
          <a:p>
            <a:r>
              <a:rPr lang="en-US"/>
              <a:t>Click icon to add picture</a:t>
            </a:r>
          </a:p>
        </p:txBody>
      </p:sp>
      <p:pic>
        <p:nvPicPr>
          <p:cNvPr id="2" name="Picture 1">
            <a:extLst>
              <a:ext uri="{FF2B5EF4-FFF2-40B4-BE49-F238E27FC236}">
                <a16:creationId xmlns:a16="http://schemas.microsoft.com/office/drawing/2014/main" id="{8B526279-B959-C623-C6F6-3DB61C8D2F34}"/>
              </a:ext>
            </a:extLst>
          </p:cNvPr>
          <p:cNvPicPr>
            <a:picLocks noChangeAspect="1"/>
          </p:cNvPicPr>
          <p:nvPr userDrawn="1"/>
        </p:nvPicPr>
        <p:blipFill>
          <a:blip r:embed="rId2"/>
          <a:stretch>
            <a:fillRect/>
          </a:stretch>
        </p:blipFill>
        <p:spPr>
          <a:xfrm>
            <a:off x="6345812" y="1737361"/>
            <a:ext cx="1830017" cy="1830017"/>
          </a:xfrm>
          <a:prstGeom prst="rect">
            <a:avLst/>
          </a:prstGeom>
        </p:spPr>
      </p:pic>
      <p:sp>
        <p:nvSpPr>
          <p:cNvPr id="3" name="Picture Placeholder 41">
            <a:extLst>
              <a:ext uri="{FF2B5EF4-FFF2-40B4-BE49-F238E27FC236}">
                <a16:creationId xmlns:a16="http://schemas.microsoft.com/office/drawing/2014/main" id="{ABE26489-8582-9DE8-D5DA-68BD1FDBA152}"/>
              </a:ext>
            </a:extLst>
          </p:cNvPr>
          <p:cNvSpPr>
            <a:spLocks noGrp="1"/>
          </p:cNvSpPr>
          <p:nvPr>
            <p:ph type="pic" sz="quarter" idx="17"/>
          </p:nvPr>
        </p:nvSpPr>
        <p:spPr>
          <a:xfrm>
            <a:off x="6492942" y="1888061"/>
            <a:ext cx="1540939" cy="1540939"/>
          </a:xfrm>
          <a:prstGeom prst="ellipse">
            <a:avLst/>
          </a:prstGeom>
          <a:blipFill dpi="0" rotWithShape="1">
            <a:blip r:embed="rId3"/>
            <a:srcRect/>
            <a:stretch>
              <a:fillRect l="100" t="-15609" r="-100" b="-2"/>
            </a:stretch>
          </a:blipFill>
        </p:spPr>
        <p:txBody>
          <a:bodyPr>
            <a:normAutofit/>
          </a:bodyPr>
          <a:lstStyle>
            <a:lvl1pPr>
              <a:defRPr sz="2000"/>
            </a:lvl1pPr>
          </a:lstStyle>
          <a:p>
            <a:r>
              <a:rPr lang="en-US"/>
              <a:t>Click icon to add picture</a:t>
            </a:r>
          </a:p>
        </p:txBody>
      </p:sp>
      <p:sp>
        <p:nvSpPr>
          <p:cNvPr id="7" name="Date Placeholder 11">
            <a:extLst>
              <a:ext uri="{FF2B5EF4-FFF2-40B4-BE49-F238E27FC236}">
                <a16:creationId xmlns:a16="http://schemas.microsoft.com/office/drawing/2014/main" id="{38735D0E-D8A0-B522-DEF5-B64EA18F79CF}"/>
              </a:ext>
            </a:extLst>
          </p:cNvPr>
          <p:cNvSpPr>
            <a:spLocks noGrp="1"/>
          </p:cNvSpPr>
          <p:nvPr>
            <p:ph type="dt" sz="half" idx="2"/>
          </p:nvPr>
        </p:nvSpPr>
        <p:spPr>
          <a:xfrm>
            <a:off x="9444283" y="904660"/>
            <a:ext cx="2605476" cy="202359"/>
          </a:xfrm>
          <a:prstGeom prst="rect">
            <a:avLst/>
          </a:prstGeom>
        </p:spPr>
        <p:txBody>
          <a:bodyPr vert="horz" lIns="91440" tIns="45720" rIns="91440" bIns="45720" rtlCol="0" anchor="ctr"/>
          <a:lstStyle>
            <a:lvl1pPr algn="r">
              <a:defRPr sz="1200">
                <a:solidFill>
                  <a:schemeClr val="bg1"/>
                </a:solidFill>
              </a:defRPr>
            </a:lvl1pPr>
          </a:lstStyle>
          <a:p>
            <a:endParaRPr lang="en-US"/>
          </a:p>
        </p:txBody>
      </p:sp>
      <p:sp>
        <p:nvSpPr>
          <p:cNvPr id="8" name="Text Placeholder 9">
            <a:extLst>
              <a:ext uri="{FF2B5EF4-FFF2-40B4-BE49-F238E27FC236}">
                <a16:creationId xmlns:a16="http://schemas.microsoft.com/office/drawing/2014/main" id="{74087B4A-D7A8-AF45-926C-2A294507EDFE}"/>
              </a:ext>
            </a:extLst>
          </p:cNvPr>
          <p:cNvSpPr>
            <a:spLocks noGrp="1"/>
          </p:cNvSpPr>
          <p:nvPr>
            <p:ph type="body" sz="quarter" idx="18" hasCustomPrompt="1"/>
          </p:nvPr>
        </p:nvSpPr>
        <p:spPr>
          <a:xfrm>
            <a:off x="6356989" y="3793917"/>
            <a:ext cx="5257800" cy="423861"/>
          </a:xfrm>
          <a:prstGeom prst="rect">
            <a:avLst/>
          </a:prstGeom>
        </p:spPr>
        <p:txBody>
          <a:bodyPr>
            <a:normAutofit/>
          </a:bodyPr>
          <a:lstStyle>
            <a:lvl1pPr marL="0" indent="0">
              <a:buNone/>
              <a:defRPr sz="1800" b="1">
                <a:solidFill>
                  <a:schemeClr val="bg1"/>
                </a:solidFill>
                <a:latin typeface="+mn-lt"/>
              </a:defRPr>
            </a:lvl1pPr>
          </a:lstStyle>
          <a:p>
            <a:pPr lvl="0"/>
            <a:r>
              <a:rPr lang="en-US"/>
              <a:t>Speaker Name</a:t>
            </a:r>
          </a:p>
        </p:txBody>
      </p:sp>
      <p:sp>
        <p:nvSpPr>
          <p:cNvPr id="9" name="Text Placeholder 14">
            <a:extLst>
              <a:ext uri="{FF2B5EF4-FFF2-40B4-BE49-F238E27FC236}">
                <a16:creationId xmlns:a16="http://schemas.microsoft.com/office/drawing/2014/main" id="{5C0035E6-7161-7EC6-5CB2-B9CFCF00BDCF}"/>
              </a:ext>
            </a:extLst>
          </p:cNvPr>
          <p:cNvSpPr>
            <a:spLocks noGrp="1"/>
          </p:cNvSpPr>
          <p:nvPr>
            <p:ph type="body" sz="quarter" idx="19" hasCustomPrompt="1"/>
          </p:nvPr>
        </p:nvSpPr>
        <p:spPr>
          <a:xfrm>
            <a:off x="6356989" y="4217778"/>
            <a:ext cx="5257800" cy="738600"/>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
        <p:nvSpPr>
          <p:cNvPr id="11" name="Text Placeholder 26">
            <a:extLst>
              <a:ext uri="{FF2B5EF4-FFF2-40B4-BE49-F238E27FC236}">
                <a16:creationId xmlns:a16="http://schemas.microsoft.com/office/drawing/2014/main" id="{E4A52267-E001-2450-5FFB-EB041A8954B1}"/>
              </a:ext>
            </a:extLst>
          </p:cNvPr>
          <p:cNvSpPr>
            <a:spLocks noGrp="1"/>
          </p:cNvSpPr>
          <p:nvPr>
            <p:ph type="body" sz="quarter" idx="20" hasCustomPrompt="1"/>
          </p:nvPr>
        </p:nvSpPr>
        <p:spPr>
          <a:xfrm>
            <a:off x="6357220" y="4956378"/>
            <a:ext cx="5257569" cy="1021226"/>
          </a:xfrm>
        </p:spPr>
        <p:txBody>
          <a:bodyPr>
            <a:noAutofit/>
          </a:bodyPr>
          <a:lstStyle>
            <a:lvl1pPr marL="0" indent="0">
              <a:buNone/>
              <a:defRPr sz="140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Integer et </a:t>
            </a:r>
            <a:r>
              <a:rPr lang="en-US" err="1"/>
              <a:t>nulla</a:t>
            </a:r>
            <a:r>
              <a:rPr lang="en-US"/>
              <a:t> sed </a:t>
            </a:r>
            <a:r>
              <a:rPr lang="en-US" err="1"/>
              <a:t>odio</a:t>
            </a:r>
            <a:r>
              <a:rPr lang="en-US"/>
              <a:t> </a:t>
            </a:r>
            <a:r>
              <a:rPr lang="en-US" err="1"/>
              <a:t>faucibus</a:t>
            </a:r>
            <a:r>
              <a:rPr lang="en-US"/>
              <a:t> </a:t>
            </a:r>
            <a:r>
              <a:rPr lang="en-US" err="1"/>
              <a:t>blandit</a:t>
            </a:r>
            <a:r>
              <a:rPr lang="en-US"/>
              <a:t> et </a:t>
            </a:r>
            <a:r>
              <a:rPr lang="en-US" err="1"/>
              <a:t>aliquam</a:t>
            </a:r>
            <a:r>
              <a:rPr lang="en-US"/>
              <a:t> dolor. Donec </a:t>
            </a:r>
            <a:r>
              <a:rPr lang="en-US" err="1"/>
              <a:t>ornare</a:t>
            </a:r>
            <a:r>
              <a:rPr lang="en-US"/>
              <a:t> </a:t>
            </a:r>
            <a:r>
              <a:rPr lang="en-US" err="1"/>
              <a:t>consectetur</a:t>
            </a:r>
            <a:r>
              <a:rPr lang="en-US"/>
              <a:t> </a:t>
            </a:r>
            <a:r>
              <a:rPr lang="en-US" err="1"/>
              <a:t>nisl</a:t>
            </a:r>
            <a:r>
              <a:rPr lang="en-US"/>
              <a:t>, vel dictum </a:t>
            </a:r>
            <a:r>
              <a:rPr lang="en-US" err="1"/>
              <a:t>risus</a:t>
            </a:r>
            <a:r>
              <a:rPr lang="en-US"/>
              <a:t> </a:t>
            </a:r>
            <a:r>
              <a:rPr lang="en-US" err="1"/>
              <a:t>sagittis</a:t>
            </a:r>
            <a:r>
              <a:rPr lang="en-US"/>
              <a:t> </a:t>
            </a:r>
            <a:r>
              <a:rPr lang="en-US" err="1"/>
              <a:t>eu</a:t>
            </a:r>
            <a:r>
              <a:rPr lang="en-US"/>
              <a:t>. Morbi id magna vel nisi vestibulum </a:t>
            </a:r>
            <a:r>
              <a:rPr lang="en-US" err="1"/>
              <a:t>aliquet</a:t>
            </a:r>
            <a:r>
              <a:rPr lang="en-US"/>
              <a:t> sit </a:t>
            </a:r>
            <a:r>
              <a:rPr lang="en-US" err="1"/>
              <a:t>amet</a:t>
            </a:r>
            <a:r>
              <a:rPr lang="en-US"/>
              <a:t> ac </a:t>
            </a:r>
            <a:r>
              <a:rPr lang="en-US" err="1"/>
              <a:t>nisl</a:t>
            </a:r>
            <a:r>
              <a:rPr lang="en-US"/>
              <a:t>. </a:t>
            </a:r>
            <a:r>
              <a:rPr lang="en-US" err="1"/>
              <a:t>Mauris</a:t>
            </a:r>
            <a:r>
              <a:rPr lang="en-US"/>
              <a:t> at </a:t>
            </a:r>
            <a:r>
              <a:rPr lang="en-US" err="1"/>
              <a:t>sem</a:t>
            </a:r>
            <a:r>
              <a:rPr lang="en-US"/>
              <a:t> </a:t>
            </a:r>
            <a:r>
              <a:rPr lang="en-US" err="1"/>
              <a:t>eget</a:t>
            </a:r>
            <a:r>
              <a:rPr lang="en-US"/>
              <a:t> eros </a:t>
            </a:r>
            <a:r>
              <a:rPr lang="en-US" err="1"/>
              <a:t>vehicula</a:t>
            </a:r>
            <a:r>
              <a:rPr lang="en-US"/>
              <a:t> </a:t>
            </a:r>
            <a:r>
              <a:rPr lang="en-US" err="1"/>
              <a:t>consectetur</a:t>
            </a:r>
            <a:r>
              <a:rPr lang="en-US"/>
              <a:t> id at </a:t>
            </a:r>
            <a:r>
              <a:rPr lang="en-US" err="1"/>
              <a:t>nisl</a:t>
            </a:r>
            <a:r>
              <a:rPr lang="en-US"/>
              <a:t>. </a:t>
            </a:r>
            <a:r>
              <a:rPr lang="en-US" err="1"/>
              <a:t>Aliquam</a:t>
            </a:r>
            <a:r>
              <a:rPr lang="en-US"/>
              <a:t> </a:t>
            </a:r>
            <a:r>
              <a:rPr lang="en-US" err="1"/>
              <a:t>vehicula</a:t>
            </a:r>
            <a:r>
              <a:rPr lang="en-US"/>
              <a:t> vel libero vitae </a:t>
            </a:r>
            <a:r>
              <a:rPr lang="en-US" err="1"/>
              <a:t>tempor</a:t>
            </a:r>
            <a:r>
              <a:rPr lang="en-US"/>
              <a:t>.</a:t>
            </a:r>
          </a:p>
        </p:txBody>
      </p:sp>
    </p:spTree>
    <p:extLst>
      <p:ext uri="{BB962C8B-B14F-4D97-AF65-F5344CB8AC3E}">
        <p14:creationId xmlns:p14="http://schemas.microsoft.com/office/powerpoint/2010/main" val="38298878"/>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Speakers 2">
    <p:spTree>
      <p:nvGrpSpPr>
        <p:cNvPr id="1" name=""/>
        <p:cNvGrpSpPr/>
        <p:nvPr/>
      </p:nvGrpSpPr>
      <p:grpSpPr>
        <a:xfrm>
          <a:off x="0" y="0"/>
          <a:ext cx="0" cy="0"/>
          <a:chOff x="0" y="0"/>
          <a:chExt cx="0" cy="0"/>
        </a:xfrm>
      </p:grpSpPr>
      <p:sp>
        <p:nvSpPr>
          <p:cNvPr id="18" name="Slide Number Placeholder 17">
            <a:extLst>
              <a:ext uri="{FF2B5EF4-FFF2-40B4-BE49-F238E27FC236}">
                <a16:creationId xmlns:a16="http://schemas.microsoft.com/office/drawing/2014/main" id="{9E896B65-9248-3A87-A505-825201B752C9}"/>
              </a:ext>
            </a:extLst>
          </p:cNvPr>
          <p:cNvSpPr>
            <a:spLocks noGrp="1"/>
          </p:cNvSpPr>
          <p:nvPr>
            <p:ph type="sldNum" sz="quarter" idx="10"/>
          </p:nvPr>
        </p:nvSpPr>
        <p:spPr/>
        <p:txBody>
          <a:bodyPr/>
          <a:lstStyle/>
          <a:p>
            <a:fld id="{8D407A93-5F51-6D4C-9C0B-941BF48061CC}" type="slidenum">
              <a:rPr lang="en-US" smtClean="0"/>
              <a:t>‹#›</a:t>
            </a:fld>
            <a:endParaRPr lang="en-US"/>
          </a:p>
        </p:txBody>
      </p:sp>
      <p:sp>
        <p:nvSpPr>
          <p:cNvPr id="20" name="Text Placeholder 2">
            <a:extLst>
              <a:ext uri="{FF2B5EF4-FFF2-40B4-BE49-F238E27FC236}">
                <a16:creationId xmlns:a16="http://schemas.microsoft.com/office/drawing/2014/main" id="{E3E9DE3B-9660-5322-5B72-E7047A0EFF05}"/>
              </a:ext>
            </a:extLst>
          </p:cNvPr>
          <p:cNvSpPr>
            <a:spLocks noGrp="1"/>
          </p:cNvSpPr>
          <p:nvPr>
            <p:ph type="body" idx="1" hasCustomPrompt="1"/>
          </p:nvPr>
        </p:nvSpPr>
        <p:spPr>
          <a:xfrm>
            <a:off x="182880" y="1005840"/>
            <a:ext cx="8961120" cy="475923"/>
          </a:xfrm>
          <a:prstGeom prst="rect">
            <a:avLst/>
          </a:prstGeom>
        </p:spPr>
        <p:txBody>
          <a:bodyPr anchor="b"/>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Subtitle </a:t>
            </a:r>
          </a:p>
        </p:txBody>
      </p:sp>
      <p:sp>
        <p:nvSpPr>
          <p:cNvPr id="10" name="Text Placeholder 9">
            <a:extLst>
              <a:ext uri="{FF2B5EF4-FFF2-40B4-BE49-F238E27FC236}">
                <a16:creationId xmlns:a16="http://schemas.microsoft.com/office/drawing/2014/main" id="{13D404F2-A46F-9525-2486-FB5F90353CF6}"/>
              </a:ext>
            </a:extLst>
          </p:cNvPr>
          <p:cNvSpPr>
            <a:spLocks noGrp="1"/>
          </p:cNvSpPr>
          <p:nvPr>
            <p:ph type="body" sz="quarter" idx="12" hasCustomPrompt="1"/>
          </p:nvPr>
        </p:nvSpPr>
        <p:spPr>
          <a:xfrm>
            <a:off x="558076" y="2213283"/>
            <a:ext cx="5257800" cy="423861"/>
          </a:xfrm>
          <a:prstGeom prst="rect">
            <a:avLst/>
          </a:prstGeom>
        </p:spPr>
        <p:txBody>
          <a:bodyPr>
            <a:normAutofit/>
          </a:bodyPr>
          <a:lstStyle>
            <a:lvl1pPr marL="0" indent="0">
              <a:buNone/>
              <a:defRPr sz="1800" b="1">
                <a:solidFill>
                  <a:schemeClr val="bg1"/>
                </a:solidFill>
                <a:latin typeface="+mn-lt"/>
              </a:defRPr>
            </a:lvl1pPr>
          </a:lstStyle>
          <a:p>
            <a:pPr lvl="0"/>
            <a:r>
              <a:rPr lang="en-US"/>
              <a:t>Speaker Name</a:t>
            </a:r>
          </a:p>
        </p:txBody>
      </p:sp>
      <p:sp>
        <p:nvSpPr>
          <p:cNvPr id="23" name="Title 22">
            <a:extLst>
              <a:ext uri="{FF2B5EF4-FFF2-40B4-BE49-F238E27FC236}">
                <a16:creationId xmlns:a16="http://schemas.microsoft.com/office/drawing/2014/main" id="{6DAFE263-DA41-B8AF-50D0-D5EFEAA44758}"/>
              </a:ext>
            </a:extLst>
          </p:cNvPr>
          <p:cNvSpPr>
            <a:spLocks noGrp="1"/>
          </p:cNvSpPr>
          <p:nvPr>
            <p:ph type="title"/>
          </p:nvPr>
        </p:nvSpPr>
        <p:spPr/>
        <p:txBody>
          <a:bodyPr/>
          <a:lstStyle/>
          <a:p>
            <a:r>
              <a:rPr lang="en-US"/>
              <a:t>Click to edit Master title style</a:t>
            </a:r>
          </a:p>
        </p:txBody>
      </p:sp>
      <p:sp>
        <p:nvSpPr>
          <p:cNvPr id="27" name="Text Placeholder 26">
            <a:extLst>
              <a:ext uri="{FF2B5EF4-FFF2-40B4-BE49-F238E27FC236}">
                <a16:creationId xmlns:a16="http://schemas.microsoft.com/office/drawing/2014/main" id="{D5AC61CA-ABAF-2558-E4E6-0404E3FEEA51}"/>
              </a:ext>
            </a:extLst>
          </p:cNvPr>
          <p:cNvSpPr>
            <a:spLocks noGrp="1"/>
          </p:cNvSpPr>
          <p:nvPr>
            <p:ph type="body" sz="quarter" idx="14" hasCustomPrompt="1"/>
          </p:nvPr>
        </p:nvSpPr>
        <p:spPr>
          <a:xfrm>
            <a:off x="558076" y="3502029"/>
            <a:ext cx="5257569" cy="1328147"/>
          </a:xfrm>
        </p:spPr>
        <p:txBody>
          <a:bodyPr>
            <a:noAutofit/>
          </a:bodyPr>
          <a:lstStyle>
            <a:lvl1pPr marL="0" indent="0">
              <a:buNone/>
              <a:defRPr sz="140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Integer et </a:t>
            </a:r>
            <a:r>
              <a:rPr lang="en-US" err="1"/>
              <a:t>nulla</a:t>
            </a:r>
            <a:r>
              <a:rPr lang="en-US"/>
              <a:t> sed </a:t>
            </a:r>
            <a:r>
              <a:rPr lang="en-US" err="1"/>
              <a:t>odio</a:t>
            </a:r>
            <a:r>
              <a:rPr lang="en-US"/>
              <a:t> </a:t>
            </a:r>
            <a:r>
              <a:rPr lang="en-US" err="1"/>
              <a:t>faucibus</a:t>
            </a:r>
            <a:r>
              <a:rPr lang="en-US"/>
              <a:t> </a:t>
            </a:r>
            <a:r>
              <a:rPr lang="en-US" err="1"/>
              <a:t>blandit</a:t>
            </a:r>
            <a:r>
              <a:rPr lang="en-US"/>
              <a:t> et </a:t>
            </a:r>
            <a:r>
              <a:rPr lang="en-US" err="1"/>
              <a:t>aliquam</a:t>
            </a:r>
            <a:r>
              <a:rPr lang="en-US"/>
              <a:t> dolor. Donec </a:t>
            </a:r>
            <a:r>
              <a:rPr lang="en-US" err="1"/>
              <a:t>ornare</a:t>
            </a:r>
            <a:r>
              <a:rPr lang="en-US"/>
              <a:t> </a:t>
            </a:r>
            <a:r>
              <a:rPr lang="en-US" err="1"/>
              <a:t>consectetur</a:t>
            </a:r>
            <a:r>
              <a:rPr lang="en-US"/>
              <a:t> </a:t>
            </a:r>
            <a:r>
              <a:rPr lang="en-US" err="1"/>
              <a:t>nisl</a:t>
            </a:r>
            <a:r>
              <a:rPr lang="en-US"/>
              <a:t>, vel dictum </a:t>
            </a:r>
            <a:r>
              <a:rPr lang="en-US" err="1"/>
              <a:t>risus</a:t>
            </a:r>
            <a:r>
              <a:rPr lang="en-US"/>
              <a:t> </a:t>
            </a:r>
            <a:r>
              <a:rPr lang="en-US" err="1"/>
              <a:t>sagittis</a:t>
            </a:r>
            <a:r>
              <a:rPr lang="en-US"/>
              <a:t> </a:t>
            </a:r>
            <a:r>
              <a:rPr lang="en-US" err="1"/>
              <a:t>eu</a:t>
            </a:r>
            <a:r>
              <a:rPr lang="en-US"/>
              <a:t>. Morbi id magna vel nisi vestibulum </a:t>
            </a:r>
            <a:r>
              <a:rPr lang="en-US" err="1"/>
              <a:t>aliquet</a:t>
            </a:r>
            <a:r>
              <a:rPr lang="en-US"/>
              <a:t> sit </a:t>
            </a:r>
            <a:r>
              <a:rPr lang="en-US" err="1"/>
              <a:t>amet</a:t>
            </a:r>
            <a:r>
              <a:rPr lang="en-US"/>
              <a:t> ac </a:t>
            </a:r>
            <a:r>
              <a:rPr lang="en-US" err="1"/>
              <a:t>nisl</a:t>
            </a:r>
            <a:r>
              <a:rPr lang="en-US"/>
              <a:t>. </a:t>
            </a:r>
            <a:r>
              <a:rPr lang="en-US" err="1"/>
              <a:t>Mauris</a:t>
            </a:r>
            <a:r>
              <a:rPr lang="en-US"/>
              <a:t> at </a:t>
            </a:r>
            <a:r>
              <a:rPr lang="en-US" err="1"/>
              <a:t>sem</a:t>
            </a:r>
            <a:r>
              <a:rPr lang="en-US"/>
              <a:t> </a:t>
            </a:r>
            <a:r>
              <a:rPr lang="en-US" err="1"/>
              <a:t>eget</a:t>
            </a:r>
            <a:r>
              <a:rPr lang="en-US"/>
              <a:t> eros </a:t>
            </a:r>
            <a:r>
              <a:rPr lang="en-US" err="1"/>
              <a:t>vehicula</a:t>
            </a:r>
            <a:r>
              <a:rPr lang="en-US"/>
              <a:t> </a:t>
            </a:r>
            <a:r>
              <a:rPr lang="en-US" err="1"/>
              <a:t>consectetur</a:t>
            </a:r>
            <a:r>
              <a:rPr lang="en-US"/>
              <a:t> id at </a:t>
            </a:r>
            <a:r>
              <a:rPr lang="en-US" err="1"/>
              <a:t>nisl</a:t>
            </a:r>
            <a:r>
              <a:rPr lang="en-US"/>
              <a:t>. </a:t>
            </a:r>
            <a:r>
              <a:rPr lang="en-US" err="1"/>
              <a:t>Aliquam</a:t>
            </a:r>
            <a:r>
              <a:rPr lang="en-US"/>
              <a:t> </a:t>
            </a:r>
            <a:r>
              <a:rPr lang="en-US" err="1"/>
              <a:t>vehicula</a:t>
            </a:r>
            <a:r>
              <a:rPr lang="en-US"/>
              <a:t> vel libero vitae </a:t>
            </a:r>
            <a:r>
              <a:rPr lang="en-US" err="1"/>
              <a:t>tempor</a:t>
            </a:r>
            <a:r>
              <a:rPr lang="en-US"/>
              <a:t>.</a:t>
            </a:r>
          </a:p>
        </p:txBody>
      </p:sp>
      <p:sp>
        <p:nvSpPr>
          <p:cNvPr id="4" name="Text Placeholder 9">
            <a:extLst>
              <a:ext uri="{FF2B5EF4-FFF2-40B4-BE49-F238E27FC236}">
                <a16:creationId xmlns:a16="http://schemas.microsoft.com/office/drawing/2014/main" id="{E44F1480-CFAC-5AC9-8967-BF47F7B70B12}"/>
              </a:ext>
            </a:extLst>
          </p:cNvPr>
          <p:cNvSpPr>
            <a:spLocks noGrp="1"/>
          </p:cNvSpPr>
          <p:nvPr>
            <p:ph type="body" sz="quarter" idx="18" hasCustomPrompt="1"/>
          </p:nvPr>
        </p:nvSpPr>
        <p:spPr>
          <a:xfrm>
            <a:off x="6345812" y="2213283"/>
            <a:ext cx="5257800" cy="423861"/>
          </a:xfrm>
          <a:prstGeom prst="rect">
            <a:avLst/>
          </a:prstGeom>
        </p:spPr>
        <p:txBody>
          <a:bodyPr>
            <a:normAutofit/>
          </a:bodyPr>
          <a:lstStyle>
            <a:lvl1pPr marL="0" indent="0">
              <a:buNone/>
              <a:defRPr sz="1800" b="1">
                <a:solidFill>
                  <a:schemeClr val="bg1"/>
                </a:solidFill>
                <a:latin typeface="+mn-lt"/>
              </a:defRPr>
            </a:lvl1pPr>
          </a:lstStyle>
          <a:p>
            <a:pPr lvl="0"/>
            <a:r>
              <a:rPr lang="en-US"/>
              <a:t>Speaker Name</a:t>
            </a:r>
          </a:p>
        </p:txBody>
      </p:sp>
      <p:sp>
        <p:nvSpPr>
          <p:cNvPr id="6" name="Text Placeholder 26">
            <a:extLst>
              <a:ext uri="{FF2B5EF4-FFF2-40B4-BE49-F238E27FC236}">
                <a16:creationId xmlns:a16="http://schemas.microsoft.com/office/drawing/2014/main" id="{77184AE8-563B-3867-7807-D083BB18B4ED}"/>
              </a:ext>
            </a:extLst>
          </p:cNvPr>
          <p:cNvSpPr>
            <a:spLocks noGrp="1"/>
          </p:cNvSpPr>
          <p:nvPr>
            <p:ph type="body" sz="quarter" idx="20" hasCustomPrompt="1"/>
          </p:nvPr>
        </p:nvSpPr>
        <p:spPr>
          <a:xfrm>
            <a:off x="6345812" y="3502029"/>
            <a:ext cx="5257569" cy="1328147"/>
          </a:xfrm>
        </p:spPr>
        <p:txBody>
          <a:bodyPr>
            <a:noAutofit/>
          </a:bodyPr>
          <a:lstStyle>
            <a:lvl1pPr marL="0" indent="0">
              <a:buNone/>
              <a:defRPr sz="140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Integer et </a:t>
            </a:r>
            <a:r>
              <a:rPr lang="en-US" err="1"/>
              <a:t>nulla</a:t>
            </a:r>
            <a:r>
              <a:rPr lang="en-US"/>
              <a:t> sed </a:t>
            </a:r>
            <a:r>
              <a:rPr lang="en-US" err="1"/>
              <a:t>odio</a:t>
            </a:r>
            <a:r>
              <a:rPr lang="en-US"/>
              <a:t> </a:t>
            </a:r>
            <a:r>
              <a:rPr lang="en-US" err="1"/>
              <a:t>faucibus</a:t>
            </a:r>
            <a:r>
              <a:rPr lang="en-US"/>
              <a:t> </a:t>
            </a:r>
            <a:r>
              <a:rPr lang="en-US" err="1"/>
              <a:t>blandit</a:t>
            </a:r>
            <a:r>
              <a:rPr lang="en-US"/>
              <a:t> et </a:t>
            </a:r>
            <a:r>
              <a:rPr lang="en-US" err="1"/>
              <a:t>aliquam</a:t>
            </a:r>
            <a:r>
              <a:rPr lang="en-US"/>
              <a:t> dolor. Donec </a:t>
            </a:r>
            <a:r>
              <a:rPr lang="en-US" err="1"/>
              <a:t>ornare</a:t>
            </a:r>
            <a:r>
              <a:rPr lang="en-US"/>
              <a:t> </a:t>
            </a:r>
            <a:r>
              <a:rPr lang="en-US" err="1"/>
              <a:t>consectetur</a:t>
            </a:r>
            <a:r>
              <a:rPr lang="en-US"/>
              <a:t> </a:t>
            </a:r>
            <a:r>
              <a:rPr lang="en-US" err="1"/>
              <a:t>nisl</a:t>
            </a:r>
            <a:r>
              <a:rPr lang="en-US"/>
              <a:t>, vel dictum </a:t>
            </a:r>
            <a:r>
              <a:rPr lang="en-US" err="1"/>
              <a:t>risus</a:t>
            </a:r>
            <a:r>
              <a:rPr lang="en-US"/>
              <a:t> </a:t>
            </a:r>
            <a:r>
              <a:rPr lang="en-US" err="1"/>
              <a:t>sagittis</a:t>
            </a:r>
            <a:r>
              <a:rPr lang="en-US"/>
              <a:t> </a:t>
            </a:r>
            <a:r>
              <a:rPr lang="en-US" err="1"/>
              <a:t>eu</a:t>
            </a:r>
            <a:r>
              <a:rPr lang="en-US"/>
              <a:t>. Morbi id magna vel nisi vestibulum </a:t>
            </a:r>
            <a:r>
              <a:rPr lang="en-US" err="1"/>
              <a:t>aliquet</a:t>
            </a:r>
            <a:r>
              <a:rPr lang="en-US"/>
              <a:t> sit </a:t>
            </a:r>
            <a:r>
              <a:rPr lang="en-US" err="1"/>
              <a:t>amet</a:t>
            </a:r>
            <a:r>
              <a:rPr lang="en-US"/>
              <a:t> ac </a:t>
            </a:r>
            <a:r>
              <a:rPr lang="en-US" err="1"/>
              <a:t>nisl</a:t>
            </a:r>
            <a:r>
              <a:rPr lang="en-US"/>
              <a:t>. </a:t>
            </a:r>
            <a:r>
              <a:rPr lang="en-US" err="1"/>
              <a:t>Mauris</a:t>
            </a:r>
            <a:r>
              <a:rPr lang="en-US"/>
              <a:t> at </a:t>
            </a:r>
            <a:r>
              <a:rPr lang="en-US" err="1"/>
              <a:t>sem</a:t>
            </a:r>
            <a:r>
              <a:rPr lang="en-US"/>
              <a:t> </a:t>
            </a:r>
            <a:r>
              <a:rPr lang="en-US" err="1"/>
              <a:t>eget</a:t>
            </a:r>
            <a:r>
              <a:rPr lang="en-US"/>
              <a:t> eros </a:t>
            </a:r>
            <a:r>
              <a:rPr lang="en-US" err="1"/>
              <a:t>vehicula</a:t>
            </a:r>
            <a:r>
              <a:rPr lang="en-US"/>
              <a:t> </a:t>
            </a:r>
            <a:r>
              <a:rPr lang="en-US" err="1"/>
              <a:t>consectetur</a:t>
            </a:r>
            <a:r>
              <a:rPr lang="en-US"/>
              <a:t> id at </a:t>
            </a:r>
            <a:r>
              <a:rPr lang="en-US" err="1"/>
              <a:t>nisl</a:t>
            </a:r>
            <a:r>
              <a:rPr lang="en-US"/>
              <a:t>. </a:t>
            </a:r>
            <a:r>
              <a:rPr lang="en-US" err="1"/>
              <a:t>Aliquam</a:t>
            </a:r>
            <a:r>
              <a:rPr lang="en-US"/>
              <a:t> </a:t>
            </a:r>
            <a:r>
              <a:rPr lang="en-US" err="1"/>
              <a:t>vehicula</a:t>
            </a:r>
            <a:r>
              <a:rPr lang="en-US"/>
              <a:t> vel libero vitae </a:t>
            </a:r>
            <a:r>
              <a:rPr lang="en-US" err="1"/>
              <a:t>tempor</a:t>
            </a:r>
            <a:r>
              <a:rPr lang="en-US"/>
              <a:t>.</a:t>
            </a:r>
          </a:p>
        </p:txBody>
      </p:sp>
      <p:sp>
        <p:nvSpPr>
          <p:cNvPr id="7" name="Date Placeholder 11">
            <a:extLst>
              <a:ext uri="{FF2B5EF4-FFF2-40B4-BE49-F238E27FC236}">
                <a16:creationId xmlns:a16="http://schemas.microsoft.com/office/drawing/2014/main" id="{38735D0E-D8A0-B522-DEF5-B64EA18F79CF}"/>
              </a:ext>
            </a:extLst>
          </p:cNvPr>
          <p:cNvSpPr>
            <a:spLocks noGrp="1"/>
          </p:cNvSpPr>
          <p:nvPr>
            <p:ph type="dt" sz="half" idx="2"/>
          </p:nvPr>
        </p:nvSpPr>
        <p:spPr>
          <a:xfrm>
            <a:off x="9444283" y="904660"/>
            <a:ext cx="2605476" cy="202359"/>
          </a:xfrm>
          <a:prstGeom prst="rect">
            <a:avLst/>
          </a:prstGeom>
        </p:spPr>
        <p:txBody>
          <a:bodyPr vert="horz" lIns="91440" tIns="45720" rIns="91440" bIns="45720" rtlCol="0" anchor="ctr"/>
          <a:lstStyle>
            <a:lvl1pPr algn="r">
              <a:defRPr sz="1200">
                <a:solidFill>
                  <a:schemeClr val="bg1"/>
                </a:solidFill>
              </a:defRPr>
            </a:lvl1pPr>
          </a:lstStyle>
          <a:p>
            <a:endParaRPr lang="en-US"/>
          </a:p>
        </p:txBody>
      </p:sp>
      <p:sp>
        <p:nvSpPr>
          <p:cNvPr id="8" name="Text Placeholder 14">
            <a:extLst>
              <a:ext uri="{FF2B5EF4-FFF2-40B4-BE49-F238E27FC236}">
                <a16:creationId xmlns:a16="http://schemas.microsoft.com/office/drawing/2014/main" id="{DBA97FFE-4DB2-CB4B-1C24-42C38C4C9C2B}"/>
              </a:ext>
            </a:extLst>
          </p:cNvPr>
          <p:cNvSpPr>
            <a:spLocks noGrp="1"/>
          </p:cNvSpPr>
          <p:nvPr>
            <p:ph type="body" sz="quarter" idx="13" hasCustomPrompt="1"/>
          </p:nvPr>
        </p:nvSpPr>
        <p:spPr>
          <a:xfrm>
            <a:off x="558076" y="2700284"/>
            <a:ext cx="5257800" cy="738600"/>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
        <p:nvSpPr>
          <p:cNvPr id="9" name="Text Placeholder 14">
            <a:extLst>
              <a:ext uri="{FF2B5EF4-FFF2-40B4-BE49-F238E27FC236}">
                <a16:creationId xmlns:a16="http://schemas.microsoft.com/office/drawing/2014/main" id="{77E4791F-06F9-C73B-D05E-72BCFE50434F}"/>
              </a:ext>
            </a:extLst>
          </p:cNvPr>
          <p:cNvSpPr>
            <a:spLocks noGrp="1"/>
          </p:cNvSpPr>
          <p:nvPr>
            <p:ph type="body" sz="quarter" idx="21" hasCustomPrompt="1"/>
          </p:nvPr>
        </p:nvSpPr>
        <p:spPr>
          <a:xfrm>
            <a:off x="6345812" y="2700284"/>
            <a:ext cx="5257800" cy="738600"/>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Tree>
    <p:extLst>
      <p:ext uri="{BB962C8B-B14F-4D97-AF65-F5344CB8AC3E}">
        <p14:creationId xmlns:p14="http://schemas.microsoft.com/office/powerpoint/2010/main" val="3834017912"/>
      </p:ext>
    </p:extLst>
  </p:cSld>
  <p:clrMapOvr>
    <a:masterClrMapping/>
  </p:clrMapOvr>
  <p:extLst>
    <p:ext uri="{DCECCB84-F9BA-43D5-87BE-67443E8EF086}">
      <p15:sldGuideLst xmlns:p15="http://schemas.microsoft.com/office/powerpoint/2012/main"/>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Speakers 3">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B2DFC04-127F-3CA6-0821-5AA82D125955}"/>
              </a:ext>
            </a:extLst>
          </p:cNvPr>
          <p:cNvPicPr>
            <a:picLocks noChangeAspect="1"/>
          </p:cNvPicPr>
          <p:nvPr userDrawn="1"/>
        </p:nvPicPr>
        <p:blipFill>
          <a:blip r:embed="rId2">
            <a:alphaModFix amt="52000"/>
          </a:blip>
          <a:stretch>
            <a:fillRect/>
          </a:stretch>
        </p:blipFill>
        <p:spPr>
          <a:xfrm>
            <a:off x="5726646" y="1013713"/>
            <a:ext cx="5733535" cy="5733535"/>
          </a:xfrm>
          <a:prstGeom prst="rect">
            <a:avLst/>
          </a:prstGeom>
        </p:spPr>
      </p:pic>
      <p:sp>
        <p:nvSpPr>
          <p:cNvPr id="26" name="Slide Number Placeholder 25">
            <a:extLst>
              <a:ext uri="{FF2B5EF4-FFF2-40B4-BE49-F238E27FC236}">
                <a16:creationId xmlns:a16="http://schemas.microsoft.com/office/drawing/2014/main" id="{4858649C-9AAB-E917-A0E1-D8B97461D674}"/>
              </a:ext>
            </a:extLst>
          </p:cNvPr>
          <p:cNvSpPr>
            <a:spLocks noGrp="1"/>
          </p:cNvSpPr>
          <p:nvPr>
            <p:ph type="sldNum" sz="quarter" idx="10"/>
          </p:nvPr>
        </p:nvSpPr>
        <p:spPr/>
        <p:txBody>
          <a:bodyPr/>
          <a:lstStyle/>
          <a:p>
            <a:fld id="{8D407A93-5F51-6D4C-9C0B-941BF48061CC}" type="slidenum">
              <a:rPr lang="en-US" smtClean="0"/>
              <a:t>‹#›</a:t>
            </a:fld>
            <a:endParaRPr lang="en-US"/>
          </a:p>
        </p:txBody>
      </p:sp>
      <p:sp>
        <p:nvSpPr>
          <p:cNvPr id="2" name="Title 1">
            <a:extLst>
              <a:ext uri="{FF2B5EF4-FFF2-40B4-BE49-F238E27FC236}">
                <a16:creationId xmlns:a16="http://schemas.microsoft.com/office/drawing/2014/main" id="{0AC35C60-FAA4-1D03-523E-03A260E40BF6}"/>
              </a:ext>
            </a:extLst>
          </p:cNvPr>
          <p:cNvSpPr>
            <a:spLocks noGrp="1"/>
          </p:cNvSpPr>
          <p:nvPr>
            <p:ph type="title"/>
          </p:nvPr>
        </p:nvSpPr>
        <p:spPr/>
        <p:txBody>
          <a:bodyPr/>
          <a:lstStyle/>
          <a:p>
            <a:r>
              <a:rPr lang="en-US"/>
              <a:t>Click to edit Master title style</a:t>
            </a:r>
          </a:p>
        </p:txBody>
      </p:sp>
      <p:sp>
        <p:nvSpPr>
          <p:cNvPr id="7" name="Picture Placeholder 41">
            <a:extLst>
              <a:ext uri="{FF2B5EF4-FFF2-40B4-BE49-F238E27FC236}">
                <a16:creationId xmlns:a16="http://schemas.microsoft.com/office/drawing/2014/main" id="{3703E4F8-1290-B76E-C299-CAE222A268D9}"/>
              </a:ext>
            </a:extLst>
          </p:cNvPr>
          <p:cNvSpPr>
            <a:spLocks noGrp="1"/>
          </p:cNvSpPr>
          <p:nvPr>
            <p:ph type="pic" sz="quarter" idx="16"/>
          </p:nvPr>
        </p:nvSpPr>
        <p:spPr>
          <a:xfrm>
            <a:off x="5969032" y="1248213"/>
            <a:ext cx="5252796" cy="5252796"/>
          </a:xfrm>
          <a:prstGeom prst="ellipse">
            <a:avLst/>
          </a:prstGeom>
          <a:solidFill>
            <a:schemeClr val="bg2"/>
          </a:solidFill>
        </p:spPr>
        <p:txBody>
          <a:bodyPr/>
          <a:lstStyle/>
          <a:p>
            <a:r>
              <a:rPr lang="en-US"/>
              <a:t>Click icon to add picture</a:t>
            </a:r>
          </a:p>
        </p:txBody>
      </p:sp>
      <p:sp>
        <p:nvSpPr>
          <p:cNvPr id="8" name="Text Placeholder 9">
            <a:extLst>
              <a:ext uri="{FF2B5EF4-FFF2-40B4-BE49-F238E27FC236}">
                <a16:creationId xmlns:a16="http://schemas.microsoft.com/office/drawing/2014/main" id="{FB31ADCC-47B9-16A5-CEE8-D891B3BBF837}"/>
              </a:ext>
            </a:extLst>
          </p:cNvPr>
          <p:cNvSpPr>
            <a:spLocks noGrp="1"/>
          </p:cNvSpPr>
          <p:nvPr>
            <p:ph type="body" sz="quarter" idx="12" hasCustomPrompt="1"/>
          </p:nvPr>
        </p:nvSpPr>
        <p:spPr>
          <a:xfrm>
            <a:off x="1685310" y="2107137"/>
            <a:ext cx="3744455" cy="423861"/>
          </a:xfrm>
          <a:prstGeom prst="rect">
            <a:avLst/>
          </a:prstGeom>
        </p:spPr>
        <p:txBody>
          <a:bodyPr/>
          <a:lstStyle>
            <a:lvl1pPr marL="0" indent="0">
              <a:buNone/>
              <a:defRPr sz="2400" b="1">
                <a:solidFill>
                  <a:schemeClr val="bg1"/>
                </a:solidFill>
                <a:latin typeface="+mn-lt"/>
              </a:defRPr>
            </a:lvl1pPr>
          </a:lstStyle>
          <a:p>
            <a:pPr lvl="0"/>
            <a:r>
              <a:rPr lang="en-US"/>
              <a:t>Speaker Name</a:t>
            </a:r>
          </a:p>
        </p:txBody>
      </p:sp>
      <p:pic>
        <p:nvPicPr>
          <p:cNvPr id="11" name="Picture 10">
            <a:extLst>
              <a:ext uri="{FF2B5EF4-FFF2-40B4-BE49-F238E27FC236}">
                <a16:creationId xmlns:a16="http://schemas.microsoft.com/office/drawing/2014/main" id="{9BAE3FDC-46AB-0D0F-202F-1F744334C8A2}"/>
              </a:ext>
            </a:extLst>
          </p:cNvPr>
          <p:cNvPicPr>
            <a:picLocks noChangeAspect="1"/>
          </p:cNvPicPr>
          <p:nvPr userDrawn="1"/>
        </p:nvPicPr>
        <p:blipFill>
          <a:blip r:embed="rId2"/>
          <a:stretch>
            <a:fillRect/>
          </a:stretch>
        </p:blipFill>
        <p:spPr>
          <a:xfrm>
            <a:off x="270707" y="2019179"/>
            <a:ext cx="1264955" cy="1264955"/>
          </a:xfrm>
          <a:prstGeom prst="rect">
            <a:avLst/>
          </a:prstGeom>
        </p:spPr>
      </p:pic>
      <p:sp>
        <p:nvSpPr>
          <p:cNvPr id="12" name="Picture Placeholder 41">
            <a:extLst>
              <a:ext uri="{FF2B5EF4-FFF2-40B4-BE49-F238E27FC236}">
                <a16:creationId xmlns:a16="http://schemas.microsoft.com/office/drawing/2014/main" id="{D37CBA03-BDED-E1C3-8DC3-EE8D0D3E9F25}"/>
              </a:ext>
            </a:extLst>
          </p:cNvPr>
          <p:cNvSpPr>
            <a:spLocks noGrp="1"/>
          </p:cNvSpPr>
          <p:nvPr>
            <p:ph type="pic" sz="quarter" idx="17"/>
          </p:nvPr>
        </p:nvSpPr>
        <p:spPr>
          <a:xfrm>
            <a:off x="370615" y="2119087"/>
            <a:ext cx="1065137" cy="1065137"/>
          </a:xfrm>
          <a:prstGeom prst="ellipse">
            <a:avLst/>
          </a:prstGeom>
          <a:blipFill dpi="0" rotWithShape="1">
            <a:blip r:embed="rId3"/>
            <a:srcRect/>
            <a:stretch>
              <a:fillRect l="100" t="-15609" r="-100" b="-2"/>
            </a:stretch>
          </a:blipFill>
        </p:spPr>
        <p:txBody>
          <a:bodyPr>
            <a:normAutofit/>
          </a:bodyPr>
          <a:lstStyle>
            <a:lvl1pPr>
              <a:defRPr sz="1400"/>
            </a:lvl1pPr>
          </a:lstStyle>
          <a:p>
            <a:r>
              <a:rPr lang="en-US"/>
              <a:t>Click icon to add picture</a:t>
            </a:r>
          </a:p>
        </p:txBody>
      </p:sp>
      <p:sp>
        <p:nvSpPr>
          <p:cNvPr id="13" name="Text Placeholder 26">
            <a:extLst>
              <a:ext uri="{FF2B5EF4-FFF2-40B4-BE49-F238E27FC236}">
                <a16:creationId xmlns:a16="http://schemas.microsoft.com/office/drawing/2014/main" id="{3836776D-5CB1-5449-C284-C45356C089DC}"/>
              </a:ext>
            </a:extLst>
          </p:cNvPr>
          <p:cNvSpPr>
            <a:spLocks noGrp="1"/>
          </p:cNvSpPr>
          <p:nvPr>
            <p:ph type="body" sz="quarter" idx="18" hasCustomPrompt="1"/>
          </p:nvPr>
        </p:nvSpPr>
        <p:spPr>
          <a:xfrm>
            <a:off x="3249682" y="6357493"/>
            <a:ext cx="3744290" cy="314739"/>
          </a:xfrm>
        </p:spPr>
        <p:txBody>
          <a:bodyPr>
            <a:noAutofit/>
          </a:bodyPr>
          <a:lstStyle>
            <a:lvl1pPr marL="0" indent="0" algn="r">
              <a:buNone/>
              <a:defRPr sz="1100"/>
            </a:lvl1pPr>
          </a:lstStyle>
          <a:p>
            <a:pPr lvl="0"/>
            <a:r>
              <a:rPr lang="en-US"/>
              <a:t>Image name and credit</a:t>
            </a:r>
          </a:p>
        </p:txBody>
      </p:sp>
      <p:sp>
        <p:nvSpPr>
          <p:cNvPr id="3" name="Text Placeholder 9">
            <a:extLst>
              <a:ext uri="{FF2B5EF4-FFF2-40B4-BE49-F238E27FC236}">
                <a16:creationId xmlns:a16="http://schemas.microsoft.com/office/drawing/2014/main" id="{07276DED-4992-EA0D-4590-3B6D3B8E8983}"/>
              </a:ext>
            </a:extLst>
          </p:cNvPr>
          <p:cNvSpPr>
            <a:spLocks noGrp="1"/>
          </p:cNvSpPr>
          <p:nvPr>
            <p:ph type="body" sz="quarter" idx="19" hasCustomPrompt="1"/>
          </p:nvPr>
        </p:nvSpPr>
        <p:spPr>
          <a:xfrm>
            <a:off x="1685310" y="3655552"/>
            <a:ext cx="3744455" cy="423861"/>
          </a:xfrm>
          <a:prstGeom prst="rect">
            <a:avLst/>
          </a:prstGeom>
        </p:spPr>
        <p:txBody>
          <a:bodyPr/>
          <a:lstStyle>
            <a:lvl1pPr marL="0" indent="0">
              <a:buNone/>
              <a:defRPr sz="2400" b="1">
                <a:solidFill>
                  <a:schemeClr val="bg1"/>
                </a:solidFill>
                <a:latin typeface="+mn-lt"/>
              </a:defRPr>
            </a:lvl1pPr>
          </a:lstStyle>
          <a:p>
            <a:pPr lvl="0"/>
            <a:r>
              <a:rPr lang="en-US"/>
              <a:t>Speaker Name</a:t>
            </a:r>
          </a:p>
        </p:txBody>
      </p:sp>
      <p:pic>
        <p:nvPicPr>
          <p:cNvPr id="5" name="Picture 4">
            <a:extLst>
              <a:ext uri="{FF2B5EF4-FFF2-40B4-BE49-F238E27FC236}">
                <a16:creationId xmlns:a16="http://schemas.microsoft.com/office/drawing/2014/main" id="{E12CDD80-F5EA-0B30-BE79-D04F9D14FF30}"/>
              </a:ext>
            </a:extLst>
          </p:cNvPr>
          <p:cNvPicPr>
            <a:picLocks noChangeAspect="1"/>
          </p:cNvPicPr>
          <p:nvPr userDrawn="1"/>
        </p:nvPicPr>
        <p:blipFill>
          <a:blip r:embed="rId2"/>
          <a:stretch>
            <a:fillRect/>
          </a:stretch>
        </p:blipFill>
        <p:spPr>
          <a:xfrm>
            <a:off x="270707" y="3527345"/>
            <a:ext cx="1264955" cy="1264955"/>
          </a:xfrm>
          <a:prstGeom prst="rect">
            <a:avLst/>
          </a:prstGeom>
        </p:spPr>
      </p:pic>
      <p:sp>
        <p:nvSpPr>
          <p:cNvPr id="14" name="Picture Placeholder 41">
            <a:extLst>
              <a:ext uri="{FF2B5EF4-FFF2-40B4-BE49-F238E27FC236}">
                <a16:creationId xmlns:a16="http://schemas.microsoft.com/office/drawing/2014/main" id="{1944AD66-1C2B-260F-447E-90D742F2B684}"/>
              </a:ext>
            </a:extLst>
          </p:cNvPr>
          <p:cNvSpPr>
            <a:spLocks noGrp="1"/>
          </p:cNvSpPr>
          <p:nvPr>
            <p:ph type="pic" sz="quarter" idx="21"/>
          </p:nvPr>
        </p:nvSpPr>
        <p:spPr>
          <a:xfrm>
            <a:off x="370615" y="3627253"/>
            <a:ext cx="1065137" cy="1065137"/>
          </a:xfrm>
          <a:prstGeom prst="ellipse">
            <a:avLst/>
          </a:prstGeom>
          <a:blipFill dpi="0" rotWithShape="1">
            <a:blip r:embed="rId3"/>
            <a:srcRect/>
            <a:stretch>
              <a:fillRect l="100" t="-15609" r="-100" b="-2"/>
            </a:stretch>
          </a:blipFill>
        </p:spPr>
        <p:txBody>
          <a:bodyPr>
            <a:normAutofit/>
          </a:bodyPr>
          <a:lstStyle>
            <a:lvl1pPr>
              <a:defRPr sz="1400"/>
            </a:lvl1pPr>
          </a:lstStyle>
          <a:p>
            <a:r>
              <a:rPr lang="en-US"/>
              <a:t>Click icon to add picture</a:t>
            </a:r>
          </a:p>
        </p:txBody>
      </p:sp>
      <p:sp>
        <p:nvSpPr>
          <p:cNvPr id="15" name="Text Placeholder 2">
            <a:extLst>
              <a:ext uri="{FF2B5EF4-FFF2-40B4-BE49-F238E27FC236}">
                <a16:creationId xmlns:a16="http://schemas.microsoft.com/office/drawing/2014/main" id="{3E6D99DA-0EDB-D8D2-1EDE-135570B2CC00}"/>
              </a:ext>
            </a:extLst>
          </p:cNvPr>
          <p:cNvSpPr>
            <a:spLocks noGrp="1"/>
          </p:cNvSpPr>
          <p:nvPr>
            <p:ph type="body" idx="1" hasCustomPrompt="1"/>
          </p:nvPr>
        </p:nvSpPr>
        <p:spPr>
          <a:xfrm>
            <a:off x="182880" y="1005840"/>
            <a:ext cx="8961120" cy="475923"/>
          </a:xfrm>
          <a:prstGeom prst="rect">
            <a:avLst/>
          </a:prstGeom>
        </p:spPr>
        <p:txBody>
          <a:bodyPr anchor="b"/>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Subtitle </a:t>
            </a:r>
          </a:p>
        </p:txBody>
      </p:sp>
      <p:sp>
        <p:nvSpPr>
          <p:cNvPr id="16" name="Date Placeholder 11">
            <a:extLst>
              <a:ext uri="{FF2B5EF4-FFF2-40B4-BE49-F238E27FC236}">
                <a16:creationId xmlns:a16="http://schemas.microsoft.com/office/drawing/2014/main" id="{04D48C06-BDF3-0EDD-09DA-F0498E31EA6F}"/>
              </a:ext>
            </a:extLst>
          </p:cNvPr>
          <p:cNvSpPr>
            <a:spLocks noGrp="1"/>
          </p:cNvSpPr>
          <p:nvPr>
            <p:ph type="dt" sz="half" idx="2"/>
          </p:nvPr>
        </p:nvSpPr>
        <p:spPr>
          <a:xfrm>
            <a:off x="9444283" y="904660"/>
            <a:ext cx="2605476" cy="202359"/>
          </a:xfrm>
          <a:prstGeom prst="rect">
            <a:avLst/>
          </a:prstGeom>
        </p:spPr>
        <p:txBody>
          <a:bodyPr vert="horz" lIns="91440" tIns="45720" rIns="91440" bIns="45720" rtlCol="0" anchor="ctr"/>
          <a:lstStyle>
            <a:lvl1pPr algn="r">
              <a:defRPr sz="1200">
                <a:solidFill>
                  <a:schemeClr val="bg1"/>
                </a:solidFill>
              </a:defRPr>
            </a:lvl1pPr>
          </a:lstStyle>
          <a:p>
            <a:endParaRPr lang="en-US"/>
          </a:p>
        </p:txBody>
      </p:sp>
      <p:sp>
        <p:nvSpPr>
          <p:cNvPr id="17" name="Text Placeholder 14">
            <a:extLst>
              <a:ext uri="{FF2B5EF4-FFF2-40B4-BE49-F238E27FC236}">
                <a16:creationId xmlns:a16="http://schemas.microsoft.com/office/drawing/2014/main" id="{EEC5776D-B237-338F-EB8C-D802DDBEF8CC}"/>
              </a:ext>
            </a:extLst>
          </p:cNvPr>
          <p:cNvSpPr>
            <a:spLocks noGrp="1"/>
          </p:cNvSpPr>
          <p:nvPr>
            <p:ph type="body" sz="quarter" idx="25" hasCustomPrompt="1"/>
          </p:nvPr>
        </p:nvSpPr>
        <p:spPr>
          <a:xfrm>
            <a:off x="1685311" y="2550114"/>
            <a:ext cx="3744290" cy="751982"/>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
        <p:nvSpPr>
          <p:cNvPr id="18" name="Text Placeholder 14">
            <a:extLst>
              <a:ext uri="{FF2B5EF4-FFF2-40B4-BE49-F238E27FC236}">
                <a16:creationId xmlns:a16="http://schemas.microsoft.com/office/drawing/2014/main" id="{CBA23138-A2F8-0EB1-4000-9F3AAA42C04C}"/>
              </a:ext>
            </a:extLst>
          </p:cNvPr>
          <p:cNvSpPr>
            <a:spLocks noGrp="1"/>
          </p:cNvSpPr>
          <p:nvPr>
            <p:ph type="body" sz="quarter" idx="26" hasCustomPrompt="1"/>
          </p:nvPr>
        </p:nvSpPr>
        <p:spPr>
          <a:xfrm>
            <a:off x="1685311" y="4088087"/>
            <a:ext cx="3744290" cy="751982"/>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Tree>
    <p:extLst>
      <p:ext uri="{BB962C8B-B14F-4D97-AF65-F5344CB8AC3E}">
        <p14:creationId xmlns:p14="http://schemas.microsoft.com/office/powerpoint/2010/main" val="3143847770"/>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Speakers 4">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B2DFC04-127F-3CA6-0821-5AA82D125955}"/>
              </a:ext>
            </a:extLst>
          </p:cNvPr>
          <p:cNvPicPr>
            <a:picLocks noChangeAspect="1"/>
          </p:cNvPicPr>
          <p:nvPr userDrawn="1"/>
        </p:nvPicPr>
        <p:blipFill>
          <a:blip r:embed="rId2">
            <a:alphaModFix amt="52000"/>
          </a:blip>
          <a:stretch>
            <a:fillRect/>
          </a:stretch>
        </p:blipFill>
        <p:spPr>
          <a:xfrm>
            <a:off x="5726646" y="1013713"/>
            <a:ext cx="5733535" cy="5733535"/>
          </a:xfrm>
          <a:prstGeom prst="rect">
            <a:avLst/>
          </a:prstGeom>
        </p:spPr>
      </p:pic>
      <p:sp>
        <p:nvSpPr>
          <p:cNvPr id="26" name="Slide Number Placeholder 25">
            <a:extLst>
              <a:ext uri="{FF2B5EF4-FFF2-40B4-BE49-F238E27FC236}">
                <a16:creationId xmlns:a16="http://schemas.microsoft.com/office/drawing/2014/main" id="{4858649C-9AAB-E917-A0E1-D8B97461D674}"/>
              </a:ext>
            </a:extLst>
          </p:cNvPr>
          <p:cNvSpPr>
            <a:spLocks noGrp="1"/>
          </p:cNvSpPr>
          <p:nvPr>
            <p:ph type="sldNum" sz="quarter" idx="10"/>
          </p:nvPr>
        </p:nvSpPr>
        <p:spPr/>
        <p:txBody>
          <a:bodyPr/>
          <a:lstStyle/>
          <a:p>
            <a:fld id="{8D407A93-5F51-6D4C-9C0B-941BF48061CC}" type="slidenum">
              <a:rPr lang="en-US" smtClean="0"/>
              <a:t>‹#›</a:t>
            </a:fld>
            <a:endParaRPr lang="en-US"/>
          </a:p>
        </p:txBody>
      </p:sp>
      <p:sp>
        <p:nvSpPr>
          <p:cNvPr id="2" name="Title 1">
            <a:extLst>
              <a:ext uri="{FF2B5EF4-FFF2-40B4-BE49-F238E27FC236}">
                <a16:creationId xmlns:a16="http://schemas.microsoft.com/office/drawing/2014/main" id="{0AC35C60-FAA4-1D03-523E-03A260E40BF6}"/>
              </a:ext>
            </a:extLst>
          </p:cNvPr>
          <p:cNvSpPr>
            <a:spLocks noGrp="1"/>
          </p:cNvSpPr>
          <p:nvPr>
            <p:ph type="title"/>
          </p:nvPr>
        </p:nvSpPr>
        <p:spPr/>
        <p:txBody>
          <a:bodyPr/>
          <a:lstStyle/>
          <a:p>
            <a:r>
              <a:rPr lang="en-US"/>
              <a:t>Click to edit Master title style</a:t>
            </a:r>
          </a:p>
        </p:txBody>
      </p:sp>
      <p:sp>
        <p:nvSpPr>
          <p:cNvPr id="7" name="Picture Placeholder 41">
            <a:extLst>
              <a:ext uri="{FF2B5EF4-FFF2-40B4-BE49-F238E27FC236}">
                <a16:creationId xmlns:a16="http://schemas.microsoft.com/office/drawing/2014/main" id="{3703E4F8-1290-B76E-C299-CAE222A268D9}"/>
              </a:ext>
            </a:extLst>
          </p:cNvPr>
          <p:cNvSpPr>
            <a:spLocks noGrp="1"/>
          </p:cNvSpPr>
          <p:nvPr>
            <p:ph type="pic" sz="quarter" idx="16"/>
          </p:nvPr>
        </p:nvSpPr>
        <p:spPr>
          <a:xfrm>
            <a:off x="5969032" y="1248213"/>
            <a:ext cx="5252796" cy="5252796"/>
          </a:xfrm>
          <a:prstGeom prst="ellipse">
            <a:avLst/>
          </a:prstGeom>
          <a:solidFill>
            <a:schemeClr val="bg2"/>
          </a:solidFill>
        </p:spPr>
        <p:txBody>
          <a:bodyPr/>
          <a:lstStyle/>
          <a:p>
            <a:r>
              <a:rPr lang="en-US"/>
              <a:t>Click icon to add picture</a:t>
            </a:r>
          </a:p>
        </p:txBody>
      </p:sp>
      <p:sp>
        <p:nvSpPr>
          <p:cNvPr id="8" name="Text Placeholder 9">
            <a:extLst>
              <a:ext uri="{FF2B5EF4-FFF2-40B4-BE49-F238E27FC236}">
                <a16:creationId xmlns:a16="http://schemas.microsoft.com/office/drawing/2014/main" id="{FB31ADCC-47B9-16A5-CEE8-D891B3BBF837}"/>
              </a:ext>
            </a:extLst>
          </p:cNvPr>
          <p:cNvSpPr>
            <a:spLocks noGrp="1"/>
          </p:cNvSpPr>
          <p:nvPr>
            <p:ph type="body" sz="quarter" idx="12" hasCustomPrompt="1"/>
          </p:nvPr>
        </p:nvSpPr>
        <p:spPr>
          <a:xfrm>
            <a:off x="743791" y="2107137"/>
            <a:ext cx="3744455" cy="423861"/>
          </a:xfrm>
          <a:prstGeom prst="rect">
            <a:avLst/>
          </a:prstGeom>
        </p:spPr>
        <p:txBody>
          <a:bodyPr/>
          <a:lstStyle>
            <a:lvl1pPr marL="0" indent="0">
              <a:buNone/>
              <a:defRPr sz="2400" b="1">
                <a:solidFill>
                  <a:schemeClr val="bg1"/>
                </a:solidFill>
                <a:latin typeface="+mn-lt"/>
              </a:defRPr>
            </a:lvl1pPr>
          </a:lstStyle>
          <a:p>
            <a:pPr lvl="0"/>
            <a:r>
              <a:rPr lang="en-US"/>
              <a:t>Speaker Name</a:t>
            </a:r>
          </a:p>
        </p:txBody>
      </p:sp>
      <p:sp>
        <p:nvSpPr>
          <p:cNvPr id="13" name="Text Placeholder 26">
            <a:extLst>
              <a:ext uri="{FF2B5EF4-FFF2-40B4-BE49-F238E27FC236}">
                <a16:creationId xmlns:a16="http://schemas.microsoft.com/office/drawing/2014/main" id="{3836776D-5CB1-5449-C284-C45356C089DC}"/>
              </a:ext>
            </a:extLst>
          </p:cNvPr>
          <p:cNvSpPr>
            <a:spLocks noGrp="1"/>
          </p:cNvSpPr>
          <p:nvPr>
            <p:ph type="body" sz="quarter" idx="18" hasCustomPrompt="1"/>
          </p:nvPr>
        </p:nvSpPr>
        <p:spPr>
          <a:xfrm>
            <a:off x="3249682" y="6357493"/>
            <a:ext cx="3744290" cy="314739"/>
          </a:xfrm>
        </p:spPr>
        <p:txBody>
          <a:bodyPr>
            <a:noAutofit/>
          </a:bodyPr>
          <a:lstStyle>
            <a:lvl1pPr marL="0" indent="0" algn="r">
              <a:buNone/>
              <a:defRPr sz="1100"/>
            </a:lvl1pPr>
          </a:lstStyle>
          <a:p>
            <a:pPr lvl="0"/>
            <a:r>
              <a:rPr lang="en-US"/>
              <a:t>Image name and credit</a:t>
            </a:r>
          </a:p>
        </p:txBody>
      </p:sp>
      <p:sp>
        <p:nvSpPr>
          <p:cNvPr id="3" name="Text Placeholder 9">
            <a:extLst>
              <a:ext uri="{FF2B5EF4-FFF2-40B4-BE49-F238E27FC236}">
                <a16:creationId xmlns:a16="http://schemas.microsoft.com/office/drawing/2014/main" id="{07276DED-4992-EA0D-4590-3B6D3B8E8983}"/>
              </a:ext>
            </a:extLst>
          </p:cNvPr>
          <p:cNvSpPr>
            <a:spLocks noGrp="1"/>
          </p:cNvSpPr>
          <p:nvPr>
            <p:ph type="body" sz="quarter" idx="19" hasCustomPrompt="1"/>
          </p:nvPr>
        </p:nvSpPr>
        <p:spPr>
          <a:xfrm>
            <a:off x="743791" y="3655552"/>
            <a:ext cx="3744455" cy="423861"/>
          </a:xfrm>
          <a:prstGeom prst="rect">
            <a:avLst/>
          </a:prstGeom>
        </p:spPr>
        <p:txBody>
          <a:bodyPr/>
          <a:lstStyle>
            <a:lvl1pPr marL="0" indent="0">
              <a:buNone/>
              <a:defRPr sz="2400" b="1">
                <a:solidFill>
                  <a:schemeClr val="bg1"/>
                </a:solidFill>
                <a:latin typeface="+mn-lt"/>
              </a:defRPr>
            </a:lvl1pPr>
          </a:lstStyle>
          <a:p>
            <a:pPr lvl="0"/>
            <a:r>
              <a:rPr lang="en-US"/>
              <a:t>Speaker Name</a:t>
            </a:r>
          </a:p>
        </p:txBody>
      </p:sp>
      <p:sp>
        <p:nvSpPr>
          <p:cNvPr id="15" name="Text Placeholder 2">
            <a:extLst>
              <a:ext uri="{FF2B5EF4-FFF2-40B4-BE49-F238E27FC236}">
                <a16:creationId xmlns:a16="http://schemas.microsoft.com/office/drawing/2014/main" id="{3E6D99DA-0EDB-D8D2-1EDE-135570B2CC00}"/>
              </a:ext>
            </a:extLst>
          </p:cNvPr>
          <p:cNvSpPr>
            <a:spLocks noGrp="1"/>
          </p:cNvSpPr>
          <p:nvPr>
            <p:ph type="body" idx="1" hasCustomPrompt="1"/>
          </p:nvPr>
        </p:nvSpPr>
        <p:spPr>
          <a:xfrm>
            <a:off x="182880" y="1005840"/>
            <a:ext cx="8961120" cy="475923"/>
          </a:xfrm>
          <a:prstGeom prst="rect">
            <a:avLst/>
          </a:prstGeom>
        </p:spPr>
        <p:txBody>
          <a:bodyPr anchor="b"/>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Subtitle </a:t>
            </a:r>
          </a:p>
        </p:txBody>
      </p:sp>
      <p:sp>
        <p:nvSpPr>
          <p:cNvPr id="16" name="Date Placeholder 11">
            <a:extLst>
              <a:ext uri="{FF2B5EF4-FFF2-40B4-BE49-F238E27FC236}">
                <a16:creationId xmlns:a16="http://schemas.microsoft.com/office/drawing/2014/main" id="{04D48C06-BDF3-0EDD-09DA-F0498E31EA6F}"/>
              </a:ext>
            </a:extLst>
          </p:cNvPr>
          <p:cNvSpPr>
            <a:spLocks noGrp="1"/>
          </p:cNvSpPr>
          <p:nvPr>
            <p:ph type="dt" sz="half" idx="2"/>
          </p:nvPr>
        </p:nvSpPr>
        <p:spPr>
          <a:xfrm>
            <a:off x="9444283" y="904660"/>
            <a:ext cx="2605476" cy="202359"/>
          </a:xfrm>
          <a:prstGeom prst="rect">
            <a:avLst/>
          </a:prstGeom>
        </p:spPr>
        <p:txBody>
          <a:bodyPr vert="horz" lIns="91440" tIns="45720" rIns="91440" bIns="45720" rtlCol="0" anchor="ctr"/>
          <a:lstStyle>
            <a:lvl1pPr algn="r">
              <a:defRPr sz="1200">
                <a:solidFill>
                  <a:schemeClr val="bg1"/>
                </a:solidFill>
              </a:defRPr>
            </a:lvl1pPr>
          </a:lstStyle>
          <a:p>
            <a:endParaRPr lang="en-US"/>
          </a:p>
        </p:txBody>
      </p:sp>
      <p:sp>
        <p:nvSpPr>
          <p:cNvPr id="17" name="Text Placeholder 14">
            <a:extLst>
              <a:ext uri="{FF2B5EF4-FFF2-40B4-BE49-F238E27FC236}">
                <a16:creationId xmlns:a16="http://schemas.microsoft.com/office/drawing/2014/main" id="{EEC5776D-B237-338F-EB8C-D802DDBEF8CC}"/>
              </a:ext>
            </a:extLst>
          </p:cNvPr>
          <p:cNvSpPr>
            <a:spLocks noGrp="1"/>
          </p:cNvSpPr>
          <p:nvPr>
            <p:ph type="body" sz="quarter" idx="25" hasCustomPrompt="1"/>
          </p:nvPr>
        </p:nvSpPr>
        <p:spPr>
          <a:xfrm>
            <a:off x="743792" y="2550114"/>
            <a:ext cx="3744290" cy="751982"/>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
        <p:nvSpPr>
          <p:cNvPr id="18" name="Text Placeholder 14">
            <a:extLst>
              <a:ext uri="{FF2B5EF4-FFF2-40B4-BE49-F238E27FC236}">
                <a16:creationId xmlns:a16="http://schemas.microsoft.com/office/drawing/2014/main" id="{CBA23138-A2F8-0EB1-4000-9F3AAA42C04C}"/>
              </a:ext>
            </a:extLst>
          </p:cNvPr>
          <p:cNvSpPr>
            <a:spLocks noGrp="1"/>
          </p:cNvSpPr>
          <p:nvPr>
            <p:ph type="body" sz="quarter" idx="26" hasCustomPrompt="1"/>
          </p:nvPr>
        </p:nvSpPr>
        <p:spPr>
          <a:xfrm>
            <a:off x="743792" y="4088087"/>
            <a:ext cx="3744290" cy="751982"/>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Tree>
    <p:extLst>
      <p:ext uri="{BB962C8B-B14F-4D97-AF65-F5344CB8AC3E}">
        <p14:creationId xmlns:p14="http://schemas.microsoft.com/office/powerpoint/2010/main" val="3071610694"/>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Speakers 5">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9210A00-13EC-E4B5-3783-CA46482FE0D8}"/>
              </a:ext>
            </a:extLst>
          </p:cNvPr>
          <p:cNvSpPr/>
          <p:nvPr userDrawn="1"/>
        </p:nvSpPr>
        <p:spPr>
          <a:xfrm>
            <a:off x="266700" y="1570099"/>
            <a:ext cx="11641765" cy="4404972"/>
          </a:xfrm>
          <a:prstGeom prst="rect">
            <a:avLst/>
          </a:prstGeom>
          <a:solidFill>
            <a:srgbClr val="1484FC">
              <a:alpha val="44000"/>
            </a:srgbClr>
          </a:solid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C2B8CB0D-3264-66BD-B288-71E0DE0844BF}"/>
              </a:ext>
            </a:extLst>
          </p:cNvPr>
          <p:cNvPicPr>
            <a:picLocks noChangeAspect="1"/>
          </p:cNvPicPr>
          <p:nvPr userDrawn="1"/>
        </p:nvPicPr>
        <p:blipFill>
          <a:blip r:embed="rId2"/>
          <a:stretch>
            <a:fillRect/>
          </a:stretch>
        </p:blipFill>
        <p:spPr>
          <a:xfrm>
            <a:off x="445681" y="2014995"/>
            <a:ext cx="1463444" cy="1463444"/>
          </a:xfrm>
          <a:prstGeom prst="rect">
            <a:avLst/>
          </a:prstGeom>
        </p:spPr>
      </p:pic>
      <p:sp>
        <p:nvSpPr>
          <p:cNvPr id="22" name="Slide Number Placeholder 21">
            <a:extLst>
              <a:ext uri="{FF2B5EF4-FFF2-40B4-BE49-F238E27FC236}">
                <a16:creationId xmlns:a16="http://schemas.microsoft.com/office/drawing/2014/main" id="{6D9912A2-138C-78B7-E3D0-B1DB5EC91114}"/>
              </a:ext>
            </a:extLst>
          </p:cNvPr>
          <p:cNvSpPr>
            <a:spLocks noGrp="1"/>
          </p:cNvSpPr>
          <p:nvPr>
            <p:ph type="sldNum" sz="quarter" idx="10"/>
          </p:nvPr>
        </p:nvSpPr>
        <p:spPr/>
        <p:txBody>
          <a:bodyPr/>
          <a:lstStyle/>
          <a:p>
            <a:fld id="{8D407A93-5F51-6D4C-9C0B-941BF48061CC}" type="slidenum">
              <a:rPr lang="en-US" smtClean="0"/>
              <a:t>‹#›</a:t>
            </a:fld>
            <a:endParaRPr lang="en-US"/>
          </a:p>
        </p:txBody>
      </p:sp>
      <p:sp>
        <p:nvSpPr>
          <p:cNvPr id="2" name="Text Placeholder 9">
            <a:extLst>
              <a:ext uri="{FF2B5EF4-FFF2-40B4-BE49-F238E27FC236}">
                <a16:creationId xmlns:a16="http://schemas.microsoft.com/office/drawing/2014/main" id="{DD12CE51-ADC1-7DF4-2293-BDA0FB61F4EF}"/>
              </a:ext>
            </a:extLst>
          </p:cNvPr>
          <p:cNvSpPr>
            <a:spLocks noGrp="1"/>
          </p:cNvSpPr>
          <p:nvPr>
            <p:ph type="body" sz="quarter" idx="12" hasCustomPrompt="1"/>
          </p:nvPr>
        </p:nvSpPr>
        <p:spPr>
          <a:xfrm>
            <a:off x="2047538" y="2746114"/>
            <a:ext cx="3698744" cy="411188"/>
          </a:xfrm>
          <a:prstGeom prst="rect">
            <a:avLst/>
          </a:prstGeom>
        </p:spPr>
        <p:txBody>
          <a:bodyPr/>
          <a:lstStyle>
            <a:lvl1pPr marL="0" indent="0">
              <a:buNone/>
              <a:defRPr sz="2400" b="1">
                <a:solidFill>
                  <a:schemeClr val="bg1"/>
                </a:solidFill>
                <a:latin typeface="+mn-lt"/>
              </a:defRPr>
            </a:lvl1pPr>
          </a:lstStyle>
          <a:p>
            <a:pPr lvl="0"/>
            <a:r>
              <a:rPr lang="en-US"/>
              <a:t>Speaker Name</a:t>
            </a:r>
          </a:p>
        </p:txBody>
      </p:sp>
      <p:sp>
        <p:nvSpPr>
          <p:cNvPr id="3" name="Text Placeholder 14">
            <a:extLst>
              <a:ext uri="{FF2B5EF4-FFF2-40B4-BE49-F238E27FC236}">
                <a16:creationId xmlns:a16="http://schemas.microsoft.com/office/drawing/2014/main" id="{182792FA-6635-5011-BC1A-E7B0C462EED4}"/>
              </a:ext>
            </a:extLst>
          </p:cNvPr>
          <p:cNvSpPr>
            <a:spLocks noGrp="1"/>
          </p:cNvSpPr>
          <p:nvPr>
            <p:ph type="body" sz="quarter" idx="13" hasCustomPrompt="1"/>
          </p:nvPr>
        </p:nvSpPr>
        <p:spPr>
          <a:xfrm>
            <a:off x="2047538" y="3166712"/>
            <a:ext cx="3698744" cy="305329"/>
          </a:xfrm>
          <a:prstGeom prst="rect">
            <a:avLst/>
          </a:prstGeom>
        </p:spPr>
        <p:txBody>
          <a:bodyPr/>
          <a:lstStyle>
            <a:lvl1pPr marL="0" indent="0">
              <a:buNone/>
              <a:defRPr sz="2000">
                <a:solidFill>
                  <a:schemeClr val="bg1"/>
                </a:solidFill>
                <a:latin typeface="+mn-lt"/>
              </a:defRPr>
            </a:lvl1pPr>
          </a:lstStyle>
          <a:p>
            <a:pPr lvl="0"/>
            <a:r>
              <a:rPr lang="en-US"/>
              <a:t>Speaker Affiliation</a:t>
            </a:r>
          </a:p>
        </p:txBody>
      </p:sp>
      <p:sp>
        <p:nvSpPr>
          <p:cNvPr id="8" name="Text Placeholder 26">
            <a:extLst>
              <a:ext uri="{FF2B5EF4-FFF2-40B4-BE49-F238E27FC236}">
                <a16:creationId xmlns:a16="http://schemas.microsoft.com/office/drawing/2014/main" id="{05F30322-F6C8-B7EC-3A49-D57DC27CC46D}"/>
              </a:ext>
            </a:extLst>
          </p:cNvPr>
          <p:cNvSpPr>
            <a:spLocks noGrp="1"/>
          </p:cNvSpPr>
          <p:nvPr>
            <p:ph type="body" sz="quarter" idx="18" hasCustomPrompt="1"/>
          </p:nvPr>
        </p:nvSpPr>
        <p:spPr>
          <a:xfrm>
            <a:off x="5993992" y="5650161"/>
            <a:ext cx="5827327" cy="209124"/>
          </a:xfrm>
        </p:spPr>
        <p:txBody>
          <a:bodyPr>
            <a:noAutofit/>
          </a:bodyPr>
          <a:lstStyle>
            <a:lvl1pPr marL="0" indent="0" algn="r">
              <a:buNone/>
              <a:defRPr sz="1100"/>
            </a:lvl1pPr>
          </a:lstStyle>
          <a:p>
            <a:pPr lvl="0"/>
            <a:r>
              <a:rPr lang="en-US"/>
              <a:t>Image name and credit</a:t>
            </a:r>
          </a:p>
        </p:txBody>
      </p:sp>
      <p:sp>
        <p:nvSpPr>
          <p:cNvPr id="10" name="Picture Placeholder 41">
            <a:extLst>
              <a:ext uri="{FF2B5EF4-FFF2-40B4-BE49-F238E27FC236}">
                <a16:creationId xmlns:a16="http://schemas.microsoft.com/office/drawing/2014/main" id="{3471DBA6-143D-6EB5-5927-9F00EBE3D11D}"/>
              </a:ext>
            </a:extLst>
          </p:cNvPr>
          <p:cNvSpPr>
            <a:spLocks noGrp="1"/>
          </p:cNvSpPr>
          <p:nvPr>
            <p:ph type="pic" sz="quarter" idx="17"/>
          </p:nvPr>
        </p:nvSpPr>
        <p:spPr>
          <a:xfrm>
            <a:off x="589494" y="2154092"/>
            <a:ext cx="1170513" cy="1170513"/>
          </a:xfrm>
          <a:prstGeom prst="ellipse">
            <a:avLst/>
          </a:prstGeom>
          <a:blipFill dpi="0" rotWithShape="1">
            <a:blip r:embed="rId3"/>
            <a:srcRect/>
            <a:stretch>
              <a:fillRect l="100" t="-15609" r="-100" b="-2"/>
            </a:stretch>
          </a:blipFill>
        </p:spPr>
        <p:txBody>
          <a:bodyPr>
            <a:normAutofit/>
          </a:bodyPr>
          <a:lstStyle>
            <a:lvl1pPr>
              <a:defRPr sz="1400"/>
            </a:lvl1pPr>
          </a:lstStyle>
          <a:p>
            <a:r>
              <a:rPr lang="en-US"/>
              <a:t>Click icon to add picture</a:t>
            </a:r>
          </a:p>
        </p:txBody>
      </p:sp>
      <p:sp>
        <p:nvSpPr>
          <p:cNvPr id="12" name="Picture Placeholder 11">
            <a:extLst>
              <a:ext uri="{FF2B5EF4-FFF2-40B4-BE49-F238E27FC236}">
                <a16:creationId xmlns:a16="http://schemas.microsoft.com/office/drawing/2014/main" id="{F037B8D9-95C5-7795-465A-BE6287AA0F84}"/>
              </a:ext>
            </a:extLst>
          </p:cNvPr>
          <p:cNvSpPr>
            <a:spLocks noGrp="1"/>
          </p:cNvSpPr>
          <p:nvPr>
            <p:ph type="pic" sz="quarter" idx="19"/>
          </p:nvPr>
        </p:nvSpPr>
        <p:spPr>
          <a:xfrm>
            <a:off x="5993992" y="2016124"/>
            <a:ext cx="5752328" cy="3511125"/>
          </a:xfrm>
        </p:spPr>
        <p:txBody>
          <a:bodyPr/>
          <a:lstStyle/>
          <a:p>
            <a:r>
              <a:rPr lang="en-US"/>
              <a:t>Click icon to add picture</a:t>
            </a:r>
          </a:p>
        </p:txBody>
      </p:sp>
      <p:sp>
        <p:nvSpPr>
          <p:cNvPr id="4" name="Text Placeholder 2">
            <a:extLst>
              <a:ext uri="{FF2B5EF4-FFF2-40B4-BE49-F238E27FC236}">
                <a16:creationId xmlns:a16="http://schemas.microsoft.com/office/drawing/2014/main" id="{227AE9F0-4F01-AB75-E07D-0B1A4D625163}"/>
              </a:ext>
            </a:extLst>
          </p:cNvPr>
          <p:cNvSpPr>
            <a:spLocks noGrp="1"/>
          </p:cNvSpPr>
          <p:nvPr>
            <p:ph type="body" idx="1" hasCustomPrompt="1"/>
          </p:nvPr>
        </p:nvSpPr>
        <p:spPr>
          <a:xfrm>
            <a:off x="182880" y="1005840"/>
            <a:ext cx="8961120" cy="475923"/>
          </a:xfrm>
          <a:prstGeom prst="rect">
            <a:avLst/>
          </a:prstGeom>
        </p:spPr>
        <p:txBody>
          <a:bodyPr anchor="b"/>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Subtitle </a:t>
            </a:r>
          </a:p>
        </p:txBody>
      </p:sp>
      <p:sp>
        <p:nvSpPr>
          <p:cNvPr id="5" name="Title 22">
            <a:extLst>
              <a:ext uri="{FF2B5EF4-FFF2-40B4-BE49-F238E27FC236}">
                <a16:creationId xmlns:a16="http://schemas.microsoft.com/office/drawing/2014/main" id="{8A1238DF-7C7B-6F1C-E456-89F0FE46B2E0}"/>
              </a:ext>
            </a:extLst>
          </p:cNvPr>
          <p:cNvSpPr>
            <a:spLocks noGrp="1"/>
          </p:cNvSpPr>
          <p:nvPr>
            <p:ph type="title"/>
          </p:nvPr>
        </p:nvSpPr>
        <p:spPr>
          <a:xfrm>
            <a:off x="182880" y="274320"/>
            <a:ext cx="8961120" cy="731520"/>
          </a:xfrm>
        </p:spPr>
        <p:txBody>
          <a:bodyPr/>
          <a:lstStyle/>
          <a:p>
            <a:r>
              <a:rPr lang="en-US"/>
              <a:t>Click to edit Master title style</a:t>
            </a:r>
          </a:p>
        </p:txBody>
      </p:sp>
      <p:pic>
        <p:nvPicPr>
          <p:cNvPr id="14" name="Picture 13">
            <a:extLst>
              <a:ext uri="{FF2B5EF4-FFF2-40B4-BE49-F238E27FC236}">
                <a16:creationId xmlns:a16="http://schemas.microsoft.com/office/drawing/2014/main" id="{7A68FE74-B759-5286-ECBB-F90B4F0B88AB}"/>
              </a:ext>
            </a:extLst>
          </p:cNvPr>
          <p:cNvPicPr>
            <a:picLocks noChangeAspect="1"/>
          </p:cNvPicPr>
          <p:nvPr userDrawn="1"/>
        </p:nvPicPr>
        <p:blipFill>
          <a:blip r:embed="rId2"/>
          <a:stretch>
            <a:fillRect/>
          </a:stretch>
        </p:blipFill>
        <p:spPr>
          <a:xfrm>
            <a:off x="445681" y="3863046"/>
            <a:ext cx="1463444" cy="1463444"/>
          </a:xfrm>
          <a:prstGeom prst="rect">
            <a:avLst/>
          </a:prstGeom>
        </p:spPr>
      </p:pic>
      <p:sp>
        <p:nvSpPr>
          <p:cNvPr id="15" name="Text Placeholder 9">
            <a:extLst>
              <a:ext uri="{FF2B5EF4-FFF2-40B4-BE49-F238E27FC236}">
                <a16:creationId xmlns:a16="http://schemas.microsoft.com/office/drawing/2014/main" id="{13B7F2B3-A72F-E214-EC33-F13A458629A1}"/>
              </a:ext>
            </a:extLst>
          </p:cNvPr>
          <p:cNvSpPr>
            <a:spLocks noGrp="1"/>
          </p:cNvSpPr>
          <p:nvPr>
            <p:ph type="body" sz="quarter" idx="20" hasCustomPrompt="1"/>
          </p:nvPr>
        </p:nvSpPr>
        <p:spPr>
          <a:xfrm>
            <a:off x="2047538" y="4594165"/>
            <a:ext cx="3698744" cy="411188"/>
          </a:xfrm>
          <a:prstGeom prst="rect">
            <a:avLst/>
          </a:prstGeom>
        </p:spPr>
        <p:txBody>
          <a:bodyPr/>
          <a:lstStyle>
            <a:lvl1pPr marL="0" indent="0">
              <a:buNone/>
              <a:defRPr sz="2400" b="1">
                <a:solidFill>
                  <a:schemeClr val="bg1"/>
                </a:solidFill>
                <a:latin typeface="+mn-lt"/>
              </a:defRPr>
            </a:lvl1pPr>
          </a:lstStyle>
          <a:p>
            <a:pPr lvl="0"/>
            <a:r>
              <a:rPr lang="en-US"/>
              <a:t>Speaker Name</a:t>
            </a:r>
          </a:p>
        </p:txBody>
      </p:sp>
      <p:sp>
        <p:nvSpPr>
          <p:cNvPr id="16" name="Text Placeholder 14">
            <a:extLst>
              <a:ext uri="{FF2B5EF4-FFF2-40B4-BE49-F238E27FC236}">
                <a16:creationId xmlns:a16="http://schemas.microsoft.com/office/drawing/2014/main" id="{278F24C8-DFC5-4B6D-CB2B-581F5FF22C21}"/>
              </a:ext>
            </a:extLst>
          </p:cNvPr>
          <p:cNvSpPr>
            <a:spLocks noGrp="1"/>
          </p:cNvSpPr>
          <p:nvPr>
            <p:ph type="body" sz="quarter" idx="21" hasCustomPrompt="1"/>
          </p:nvPr>
        </p:nvSpPr>
        <p:spPr>
          <a:xfrm>
            <a:off x="2047538" y="5014763"/>
            <a:ext cx="3698744" cy="305329"/>
          </a:xfrm>
          <a:prstGeom prst="rect">
            <a:avLst/>
          </a:prstGeom>
        </p:spPr>
        <p:txBody>
          <a:bodyPr/>
          <a:lstStyle>
            <a:lvl1pPr marL="0" indent="0">
              <a:buNone/>
              <a:defRPr sz="2000">
                <a:solidFill>
                  <a:schemeClr val="bg1"/>
                </a:solidFill>
                <a:latin typeface="+mn-lt"/>
              </a:defRPr>
            </a:lvl1pPr>
          </a:lstStyle>
          <a:p>
            <a:pPr lvl="0"/>
            <a:r>
              <a:rPr lang="en-US"/>
              <a:t>Speaker Affiliation</a:t>
            </a:r>
          </a:p>
        </p:txBody>
      </p:sp>
      <p:sp>
        <p:nvSpPr>
          <p:cNvPr id="17" name="Picture Placeholder 41">
            <a:extLst>
              <a:ext uri="{FF2B5EF4-FFF2-40B4-BE49-F238E27FC236}">
                <a16:creationId xmlns:a16="http://schemas.microsoft.com/office/drawing/2014/main" id="{38D3F5A3-4621-179C-C547-576280A6D4C8}"/>
              </a:ext>
            </a:extLst>
          </p:cNvPr>
          <p:cNvSpPr>
            <a:spLocks noGrp="1"/>
          </p:cNvSpPr>
          <p:nvPr>
            <p:ph type="pic" sz="quarter" idx="22"/>
          </p:nvPr>
        </p:nvSpPr>
        <p:spPr>
          <a:xfrm>
            <a:off x="589494" y="4002143"/>
            <a:ext cx="1170513" cy="1170513"/>
          </a:xfrm>
          <a:prstGeom prst="ellipse">
            <a:avLst/>
          </a:prstGeom>
          <a:blipFill dpi="0" rotWithShape="1">
            <a:blip r:embed="rId3"/>
            <a:srcRect/>
            <a:stretch>
              <a:fillRect l="100" t="-15609" r="-100" b="-2"/>
            </a:stretch>
          </a:blipFill>
        </p:spPr>
        <p:txBody>
          <a:bodyPr>
            <a:normAutofit/>
          </a:bodyPr>
          <a:lstStyle>
            <a:lvl1pPr>
              <a:defRPr sz="1400"/>
            </a:lvl1pPr>
          </a:lstStyle>
          <a:p>
            <a:r>
              <a:rPr lang="en-US"/>
              <a:t>Click icon to add picture</a:t>
            </a:r>
          </a:p>
        </p:txBody>
      </p:sp>
      <p:sp>
        <p:nvSpPr>
          <p:cNvPr id="18" name="Date Placeholder 11">
            <a:extLst>
              <a:ext uri="{FF2B5EF4-FFF2-40B4-BE49-F238E27FC236}">
                <a16:creationId xmlns:a16="http://schemas.microsoft.com/office/drawing/2014/main" id="{311F3A37-9178-ED3F-2757-219DEBD3337D}"/>
              </a:ext>
            </a:extLst>
          </p:cNvPr>
          <p:cNvSpPr>
            <a:spLocks noGrp="1"/>
          </p:cNvSpPr>
          <p:nvPr>
            <p:ph type="dt" sz="half" idx="2"/>
          </p:nvPr>
        </p:nvSpPr>
        <p:spPr>
          <a:xfrm>
            <a:off x="9444283" y="904660"/>
            <a:ext cx="2605476" cy="202359"/>
          </a:xfrm>
          <a:prstGeom prst="rect">
            <a:avLst/>
          </a:prstGeom>
        </p:spPr>
        <p:txBody>
          <a:bodyPr vert="horz" lIns="91440" tIns="45720" rIns="91440" bIns="45720" rtlCol="0" anchor="ctr"/>
          <a:lstStyle>
            <a:lvl1pPr algn="r">
              <a:defRPr sz="1200">
                <a:solidFill>
                  <a:schemeClr val="bg1"/>
                </a:solidFill>
              </a:defRPr>
            </a:lvl1pPr>
          </a:lstStyle>
          <a:p>
            <a:endParaRPr lang="en-US"/>
          </a:p>
        </p:txBody>
      </p:sp>
    </p:spTree>
    <p:extLst>
      <p:ext uri="{BB962C8B-B14F-4D97-AF65-F5344CB8AC3E}">
        <p14:creationId xmlns:p14="http://schemas.microsoft.com/office/powerpoint/2010/main" val="4213793528"/>
      </p:ext>
    </p:extLst>
  </p:cSld>
  <p:clrMapOvr>
    <a:masterClrMapping/>
  </p:clrMapOvr>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ree Speakers 1">
    <p:spTree>
      <p:nvGrpSpPr>
        <p:cNvPr id="1" name=""/>
        <p:cNvGrpSpPr/>
        <p:nvPr/>
      </p:nvGrpSpPr>
      <p:grpSpPr>
        <a:xfrm>
          <a:off x="0" y="0"/>
          <a:ext cx="0" cy="0"/>
          <a:chOff x="0" y="0"/>
          <a:chExt cx="0" cy="0"/>
        </a:xfrm>
      </p:grpSpPr>
      <p:sp>
        <p:nvSpPr>
          <p:cNvPr id="18" name="Slide Number Placeholder 17">
            <a:extLst>
              <a:ext uri="{FF2B5EF4-FFF2-40B4-BE49-F238E27FC236}">
                <a16:creationId xmlns:a16="http://schemas.microsoft.com/office/drawing/2014/main" id="{9E896B65-9248-3A87-A505-825201B752C9}"/>
              </a:ext>
            </a:extLst>
          </p:cNvPr>
          <p:cNvSpPr>
            <a:spLocks noGrp="1"/>
          </p:cNvSpPr>
          <p:nvPr>
            <p:ph type="sldNum" sz="quarter" idx="10"/>
          </p:nvPr>
        </p:nvSpPr>
        <p:spPr/>
        <p:txBody>
          <a:bodyPr/>
          <a:lstStyle/>
          <a:p>
            <a:fld id="{8D407A93-5F51-6D4C-9C0B-941BF48061CC}" type="slidenum">
              <a:rPr lang="en-US" smtClean="0"/>
              <a:t>‹#›</a:t>
            </a:fld>
            <a:endParaRPr lang="en-US"/>
          </a:p>
        </p:txBody>
      </p:sp>
      <p:sp>
        <p:nvSpPr>
          <p:cNvPr id="20" name="Text Placeholder 2">
            <a:extLst>
              <a:ext uri="{FF2B5EF4-FFF2-40B4-BE49-F238E27FC236}">
                <a16:creationId xmlns:a16="http://schemas.microsoft.com/office/drawing/2014/main" id="{E3E9DE3B-9660-5322-5B72-E7047A0EFF05}"/>
              </a:ext>
            </a:extLst>
          </p:cNvPr>
          <p:cNvSpPr>
            <a:spLocks noGrp="1"/>
          </p:cNvSpPr>
          <p:nvPr>
            <p:ph type="body" idx="1" hasCustomPrompt="1"/>
          </p:nvPr>
        </p:nvSpPr>
        <p:spPr>
          <a:xfrm>
            <a:off x="182880" y="1005840"/>
            <a:ext cx="8961120" cy="475923"/>
          </a:xfrm>
          <a:prstGeom prst="rect">
            <a:avLst/>
          </a:prstGeom>
        </p:spPr>
        <p:txBody>
          <a:bodyPr anchor="b"/>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Subtitle </a:t>
            </a:r>
          </a:p>
        </p:txBody>
      </p:sp>
      <p:sp>
        <p:nvSpPr>
          <p:cNvPr id="10" name="Text Placeholder 9">
            <a:extLst>
              <a:ext uri="{FF2B5EF4-FFF2-40B4-BE49-F238E27FC236}">
                <a16:creationId xmlns:a16="http://schemas.microsoft.com/office/drawing/2014/main" id="{13D404F2-A46F-9525-2486-FB5F90353CF6}"/>
              </a:ext>
            </a:extLst>
          </p:cNvPr>
          <p:cNvSpPr>
            <a:spLocks noGrp="1"/>
          </p:cNvSpPr>
          <p:nvPr>
            <p:ph type="body" sz="quarter" idx="12" hasCustomPrompt="1"/>
          </p:nvPr>
        </p:nvSpPr>
        <p:spPr>
          <a:xfrm>
            <a:off x="516512" y="3606879"/>
            <a:ext cx="3598288" cy="423861"/>
          </a:xfrm>
          <a:prstGeom prst="rect">
            <a:avLst/>
          </a:prstGeom>
        </p:spPr>
        <p:txBody>
          <a:bodyPr>
            <a:normAutofit/>
          </a:bodyPr>
          <a:lstStyle>
            <a:lvl1pPr marL="0" indent="0">
              <a:buNone/>
              <a:defRPr sz="1800" b="1">
                <a:solidFill>
                  <a:schemeClr val="bg1"/>
                </a:solidFill>
                <a:latin typeface="+mn-lt"/>
              </a:defRPr>
            </a:lvl1pPr>
          </a:lstStyle>
          <a:p>
            <a:pPr lvl="0"/>
            <a:r>
              <a:rPr lang="en-US"/>
              <a:t>Speaker Name</a:t>
            </a:r>
          </a:p>
        </p:txBody>
      </p:sp>
      <p:sp>
        <p:nvSpPr>
          <p:cNvPr id="23" name="Title 22">
            <a:extLst>
              <a:ext uri="{FF2B5EF4-FFF2-40B4-BE49-F238E27FC236}">
                <a16:creationId xmlns:a16="http://schemas.microsoft.com/office/drawing/2014/main" id="{6DAFE263-DA41-B8AF-50D0-D5EFEAA44758}"/>
              </a:ext>
            </a:extLst>
          </p:cNvPr>
          <p:cNvSpPr>
            <a:spLocks noGrp="1"/>
          </p:cNvSpPr>
          <p:nvPr>
            <p:ph type="title"/>
          </p:nvPr>
        </p:nvSpPr>
        <p:spPr/>
        <p:txBody>
          <a:bodyPr/>
          <a:lstStyle/>
          <a:p>
            <a:r>
              <a:rPr lang="en-US"/>
              <a:t>Click to edit Master title style</a:t>
            </a:r>
          </a:p>
        </p:txBody>
      </p:sp>
      <p:sp>
        <p:nvSpPr>
          <p:cNvPr id="27" name="Text Placeholder 26">
            <a:extLst>
              <a:ext uri="{FF2B5EF4-FFF2-40B4-BE49-F238E27FC236}">
                <a16:creationId xmlns:a16="http://schemas.microsoft.com/office/drawing/2014/main" id="{D5AC61CA-ABAF-2558-E4E6-0404E3FEEA51}"/>
              </a:ext>
            </a:extLst>
          </p:cNvPr>
          <p:cNvSpPr>
            <a:spLocks noGrp="1"/>
          </p:cNvSpPr>
          <p:nvPr>
            <p:ph type="body" sz="quarter" idx="14" hasCustomPrompt="1"/>
          </p:nvPr>
        </p:nvSpPr>
        <p:spPr>
          <a:xfrm>
            <a:off x="516513" y="4843175"/>
            <a:ext cx="3598130" cy="924908"/>
          </a:xfrm>
        </p:spPr>
        <p:txBody>
          <a:bodyPr>
            <a:noAutofit/>
          </a:bodyPr>
          <a:lstStyle>
            <a:lvl1pPr marL="0" indent="0">
              <a:buNone/>
              <a:defRPr sz="140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Integer et </a:t>
            </a:r>
            <a:r>
              <a:rPr lang="en-US" err="1"/>
              <a:t>nulla</a:t>
            </a:r>
            <a:r>
              <a:rPr lang="en-US"/>
              <a:t> sed </a:t>
            </a:r>
            <a:r>
              <a:rPr lang="en-US" err="1"/>
              <a:t>odio</a:t>
            </a:r>
            <a:r>
              <a:rPr lang="en-US"/>
              <a:t> </a:t>
            </a:r>
            <a:r>
              <a:rPr lang="en-US" err="1"/>
              <a:t>faucibus</a:t>
            </a:r>
            <a:r>
              <a:rPr lang="en-US"/>
              <a:t> </a:t>
            </a:r>
            <a:r>
              <a:rPr lang="en-US" err="1"/>
              <a:t>blandit</a:t>
            </a:r>
            <a:r>
              <a:rPr lang="en-US"/>
              <a:t> et </a:t>
            </a:r>
            <a:r>
              <a:rPr lang="en-US" err="1"/>
              <a:t>aliquam</a:t>
            </a:r>
            <a:r>
              <a:rPr lang="en-US"/>
              <a:t> dolor. </a:t>
            </a:r>
          </a:p>
        </p:txBody>
      </p:sp>
      <p:pic>
        <p:nvPicPr>
          <p:cNvPr id="36" name="Picture 35">
            <a:extLst>
              <a:ext uri="{FF2B5EF4-FFF2-40B4-BE49-F238E27FC236}">
                <a16:creationId xmlns:a16="http://schemas.microsoft.com/office/drawing/2014/main" id="{E66B702C-EB39-8F35-8A15-036855BD427B}"/>
              </a:ext>
            </a:extLst>
          </p:cNvPr>
          <p:cNvPicPr>
            <a:picLocks noChangeAspect="1"/>
          </p:cNvPicPr>
          <p:nvPr userDrawn="1"/>
        </p:nvPicPr>
        <p:blipFill>
          <a:blip r:embed="rId2"/>
          <a:stretch>
            <a:fillRect/>
          </a:stretch>
        </p:blipFill>
        <p:spPr>
          <a:xfrm>
            <a:off x="516513" y="1830880"/>
            <a:ext cx="1618903" cy="1618903"/>
          </a:xfrm>
          <a:prstGeom prst="rect">
            <a:avLst/>
          </a:prstGeom>
        </p:spPr>
      </p:pic>
      <p:sp>
        <p:nvSpPr>
          <p:cNvPr id="42" name="Picture Placeholder 41">
            <a:extLst>
              <a:ext uri="{FF2B5EF4-FFF2-40B4-BE49-F238E27FC236}">
                <a16:creationId xmlns:a16="http://schemas.microsoft.com/office/drawing/2014/main" id="{524326BC-307A-13D3-7142-CCF89EB2D9D1}"/>
              </a:ext>
            </a:extLst>
          </p:cNvPr>
          <p:cNvSpPr>
            <a:spLocks noGrp="1"/>
          </p:cNvSpPr>
          <p:nvPr userDrawn="1">
            <p:ph type="pic" sz="quarter" idx="16"/>
          </p:nvPr>
        </p:nvSpPr>
        <p:spPr>
          <a:xfrm>
            <a:off x="644377" y="1958744"/>
            <a:ext cx="1363174" cy="1363174"/>
          </a:xfrm>
          <a:prstGeom prst="ellipse">
            <a:avLst/>
          </a:prstGeom>
          <a:blipFill dpi="0" rotWithShape="1">
            <a:blip r:embed="rId3"/>
            <a:srcRect/>
            <a:stretch>
              <a:fillRect l="100" t="-15609" r="-100" b="-2"/>
            </a:stretch>
          </a:blipFill>
        </p:spPr>
        <p:txBody>
          <a:bodyPr>
            <a:normAutofit/>
          </a:bodyPr>
          <a:lstStyle>
            <a:lvl1pPr>
              <a:defRPr sz="2000"/>
            </a:lvl1pPr>
          </a:lstStyle>
          <a:p>
            <a:r>
              <a:rPr lang="en-US"/>
              <a:t>Click icon to add picture</a:t>
            </a:r>
          </a:p>
        </p:txBody>
      </p:sp>
      <p:sp>
        <p:nvSpPr>
          <p:cNvPr id="17" name="Text Placeholder 9">
            <a:extLst>
              <a:ext uri="{FF2B5EF4-FFF2-40B4-BE49-F238E27FC236}">
                <a16:creationId xmlns:a16="http://schemas.microsoft.com/office/drawing/2014/main" id="{45844D81-39A1-7784-44C3-90320DAE62AA}"/>
              </a:ext>
            </a:extLst>
          </p:cNvPr>
          <p:cNvSpPr>
            <a:spLocks noGrp="1"/>
          </p:cNvSpPr>
          <p:nvPr>
            <p:ph type="body" sz="quarter" idx="17" hasCustomPrompt="1"/>
          </p:nvPr>
        </p:nvSpPr>
        <p:spPr>
          <a:xfrm>
            <a:off x="4342271" y="3606879"/>
            <a:ext cx="3598288" cy="423861"/>
          </a:xfrm>
          <a:prstGeom prst="rect">
            <a:avLst/>
          </a:prstGeom>
        </p:spPr>
        <p:txBody>
          <a:bodyPr>
            <a:normAutofit/>
          </a:bodyPr>
          <a:lstStyle>
            <a:lvl1pPr marL="0" indent="0">
              <a:buNone/>
              <a:defRPr sz="1800" b="1">
                <a:solidFill>
                  <a:schemeClr val="bg1"/>
                </a:solidFill>
                <a:latin typeface="+mn-lt"/>
              </a:defRPr>
            </a:lvl1pPr>
          </a:lstStyle>
          <a:p>
            <a:pPr lvl="0"/>
            <a:r>
              <a:rPr lang="en-US"/>
              <a:t>Speaker Name</a:t>
            </a:r>
          </a:p>
        </p:txBody>
      </p:sp>
      <p:pic>
        <p:nvPicPr>
          <p:cNvPr id="22" name="Picture 21">
            <a:extLst>
              <a:ext uri="{FF2B5EF4-FFF2-40B4-BE49-F238E27FC236}">
                <a16:creationId xmlns:a16="http://schemas.microsoft.com/office/drawing/2014/main" id="{2C386A0B-8AAA-991A-5B2F-4062D74D3862}"/>
              </a:ext>
            </a:extLst>
          </p:cNvPr>
          <p:cNvPicPr>
            <a:picLocks noChangeAspect="1"/>
          </p:cNvPicPr>
          <p:nvPr userDrawn="1"/>
        </p:nvPicPr>
        <p:blipFill>
          <a:blip r:embed="rId2"/>
          <a:stretch>
            <a:fillRect/>
          </a:stretch>
        </p:blipFill>
        <p:spPr>
          <a:xfrm>
            <a:off x="4346903" y="1830880"/>
            <a:ext cx="1618903" cy="1618903"/>
          </a:xfrm>
          <a:prstGeom prst="rect">
            <a:avLst/>
          </a:prstGeom>
        </p:spPr>
      </p:pic>
      <p:sp>
        <p:nvSpPr>
          <p:cNvPr id="24" name="Picture Placeholder 41">
            <a:extLst>
              <a:ext uri="{FF2B5EF4-FFF2-40B4-BE49-F238E27FC236}">
                <a16:creationId xmlns:a16="http://schemas.microsoft.com/office/drawing/2014/main" id="{A179A41D-F13D-5F93-1052-9847236934E0}"/>
              </a:ext>
            </a:extLst>
          </p:cNvPr>
          <p:cNvSpPr>
            <a:spLocks noGrp="1"/>
          </p:cNvSpPr>
          <p:nvPr>
            <p:ph type="pic" sz="quarter" idx="20"/>
          </p:nvPr>
        </p:nvSpPr>
        <p:spPr>
          <a:xfrm>
            <a:off x="4474767" y="1958744"/>
            <a:ext cx="1363174" cy="1363174"/>
          </a:xfrm>
          <a:prstGeom prst="ellipse">
            <a:avLst/>
          </a:prstGeom>
          <a:blipFill dpi="0" rotWithShape="1">
            <a:blip r:embed="rId3"/>
            <a:srcRect/>
            <a:stretch>
              <a:fillRect l="100" t="-15609" r="-100" b="-2"/>
            </a:stretch>
          </a:blipFill>
        </p:spPr>
        <p:txBody>
          <a:bodyPr>
            <a:normAutofit/>
          </a:bodyPr>
          <a:lstStyle>
            <a:lvl1pPr>
              <a:defRPr sz="2000"/>
            </a:lvl1pPr>
          </a:lstStyle>
          <a:p>
            <a:r>
              <a:rPr lang="en-US"/>
              <a:t>Click icon to add picture</a:t>
            </a:r>
          </a:p>
        </p:txBody>
      </p:sp>
      <p:pic>
        <p:nvPicPr>
          <p:cNvPr id="29" name="Picture 28">
            <a:extLst>
              <a:ext uri="{FF2B5EF4-FFF2-40B4-BE49-F238E27FC236}">
                <a16:creationId xmlns:a16="http://schemas.microsoft.com/office/drawing/2014/main" id="{79246D60-6A76-567A-A13A-6542318D672D}"/>
              </a:ext>
            </a:extLst>
          </p:cNvPr>
          <p:cNvPicPr>
            <a:picLocks noChangeAspect="1"/>
          </p:cNvPicPr>
          <p:nvPr userDrawn="1"/>
        </p:nvPicPr>
        <p:blipFill>
          <a:blip r:embed="rId2"/>
          <a:stretch>
            <a:fillRect/>
          </a:stretch>
        </p:blipFill>
        <p:spPr>
          <a:xfrm>
            <a:off x="8205572" y="1830880"/>
            <a:ext cx="1618903" cy="1618903"/>
          </a:xfrm>
          <a:prstGeom prst="rect">
            <a:avLst/>
          </a:prstGeom>
        </p:spPr>
      </p:pic>
      <p:sp>
        <p:nvSpPr>
          <p:cNvPr id="30" name="Picture Placeholder 41">
            <a:extLst>
              <a:ext uri="{FF2B5EF4-FFF2-40B4-BE49-F238E27FC236}">
                <a16:creationId xmlns:a16="http://schemas.microsoft.com/office/drawing/2014/main" id="{0AEF8172-FF87-E1BF-4A29-DAF61B55F2D1}"/>
              </a:ext>
            </a:extLst>
          </p:cNvPr>
          <p:cNvSpPr>
            <a:spLocks noGrp="1"/>
          </p:cNvSpPr>
          <p:nvPr>
            <p:ph type="pic" sz="quarter" idx="24"/>
          </p:nvPr>
        </p:nvSpPr>
        <p:spPr>
          <a:xfrm>
            <a:off x="8333436" y="1958744"/>
            <a:ext cx="1363174" cy="1363174"/>
          </a:xfrm>
          <a:prstGeom prst="ellipse">
            <a:avLst/>
          </a:prstGeom>
          <a:blipFill dpi="0" rotWithShape="1">
            <a:blip r:embed="rId3"/>
            <a:srcRect/>
            <a:stretch>
              <a:fillRect l="100" t="-15609" r="-100" b="-2"/>
            </a:stretch>
          </a:blipFill>
        </p:spPr>
        <p:txBody>
          <a:bodyPr>
            <a:normAutofit/>
          </a:bodyPr>
          <a:lstStyle>
            <a:lvl1pPr>
              <a:defRPr sz="2000"/>
            </a:lvl1pPr>
          </a:lstStyle>
          <a:p>
            <a:r>
              <a:rPr lang="en-US"/>
              <a:t>Click icon to add picture</a:t>
            </a:r>
          </a:p>
        </p:txBody>
      </p:sp>
      <p:sp>
        <p:nvSpPr>
          <p:cNvPr id="31" name="Date Placeholder 11">
            <a:extLst>
              <a:ext uri="{FF2B5EF4-FFF2-40B4-BE49-F238E27FC236}">
                <a16:creationId xmlns:a16="http://schemas.microsoft.com/office/drawing/2014/main" id="{EA83A58D-CFD8-ABAA-5D7A-469E373793FB}"/>
              </a:ext>
            </a:extLst>
          </p:cNvPr>
          <p:cNvSpPr>
            <a:spLocks noGrp="1"/>
          </p:cNvSpPr>
          <p:nvPr>
            <p:ph type="dt" sz="half" idx="2"/>
          </p:nvPr>
        </p:nvSpPr>
        <p:spPr>
          <a:xfrm>
            <a:off x="9444283" y="904660"/>
            <a:ext cx="2605476" cy="202359"/>
          </a:xfrm>
          <a:prstGeom prst="rect">
            <a:avLst/>
          </a:prstGeom>
        </p:spPr>
        <p:txBody>
          <a:bodyPr vert="horz" lIns="91440" tIns="45720" rIns="91440" bIns="45720" rtlCol="0" anchor="ctr"/>
          <a:lstStyle>
            <a:lvl1pPr algn="r">
              <a:defRPr sz="1200">
                <a:solidFill>
                  <a:schemeClr val="bg1"/>
                </a:solidFill>
              </a:defRPr>
            </a:lvl1pPr>
          </a:lstStyle>
          <a:p>
            <a:endParaRPr lang="en-US"/>
          </a:p>
        </p:txBody>
      </p:sp>
      <p:sp>
        <p:nvSpPr>
          <p:cNvPr id="32" name="Text Placeholder 14">
            <a:extLst>
              <a:ext uri="{FF2B5EF4-FFF2-40B4-BE49-F238E27FC236}">
                <a16:creationId xmlns:a16="http://schemas.microsoft.com/office/drawing/2014/main" id="{AE14148F-E5B9-ECF5-3488-40FA4C923A50}"/>
              </a:ext>
            </a:extLst>
          </p:cNvPr>
          <p:cNvSpPr>
            <a:spLocks noGrp="1"/>
          </p:cNvSpPr>
          <p:nvPr>
            <p:ph type="body" sz="quarter" idx="25" hasCustomPrompt="1"/>
          </p:nvPr>
        </p:nvSpPr>
        <p:spPr>
          <a:xfrm>
            <a:off x="514988" y="4072031"/>
            <a:ext cx="3598130" cy="738600"/>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
        <p:nvSpPr>
          <p:cNvPr id="33" name="Text Placeholder 26">
            <a:extLst>
              <a:ext uri="{FF2B5EF4-FFF2-40B4-BE49-F238E27FC236}">
                <a16:creationId xmlns:a16="http://schemas.microsoft.com/office/drawing/2014/main" id="{8FA430CA-4746-8D44-5F5A-9D0AE5208976}"/>
              </a:ext>
            </a:extLst>
          </p:cNvPr>
          <p:cNvSpPr>
            <a:spLocks noGrp="1"/>
          </p:cNvSpPr>
          <p:nvPr>
            <p:ph type="body" sz="quarter" idx="26" hasCustomPrompt="1"/>
          </p:nvPr>
        </p:nvSpPr>
        <p:spPr>
          <a:xfrm>
            <a:off x="4342271" y="4843175"/>
            <a:ext cx="3598130" cy="924908"/>
          </a:xfrm>
        </p:spPr>
        <p:txBody>
          <a:bodyPr>
            <a:noAutofit/>
          </a:bodyPr>
          <a:lstStyle>
            <a:lvl1pPr marL="0" indent="0">
              <a:buNone/>
              <a:defRPr sz="140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Integer et </a:t>
            </a:r>
            <a:r>
              <a:rPr lang="en-US" err="1"/>
              <a:t>nulla</a:t>
            </a:r>
            <a:r>
              <a:rPr lang="en-US"/>
              <a:t> sed </a:t>
            </a:r>
            <a:r>
              <a:rPr lang="en-US" err="1"/>
              <a:t>odio</a:t>
            </a:r>
            <a:r>
              <a:rPr lang="en-US"/>
              <a:t> </a:t>
            </a:r>
            <a:r>
              <a:rPr lang="en-US" err="1"/>
              <a:t>faucibus</a:t>
            </a:r>
            <a:r>
              <a:rPr lang="en-US"/>
              <a:t> </a:t>
            </a:r>
            <a:r>
              <a:rPr lang="en-US" err="1"/>
              <a:t>blandit</a:t>
            </a:r>
            <a:r>
              <a:rPr lang="en-US"/>
              <a:t> et </a:t>
            </a:r>
            <a:r>
              <a:rPr lang="en-US" err="1"/>
              <a:t>aliquam</a:t>
            </a:r>
            <a:r>
              <a:rPr lang="en-US"/>
              <a:t> dolor. </a:t>
            </a:r>
          </a:p>
        </p:txBody>
      </p:sp>
      <p:sp>
        <p:nvSpPr>
          <p:cNvPr id="34" name="Text Placeholder 14">
            <a:extLst>
              <a:ext uri="{FF2B5EF4-FFF2-40B4-BE49-F238E27FC236}">
                <a16:creationId xmlns:a16="http://schemas.microsoft.com/office/drawing/2014/main" id="{A286C69F-693E-2523-5661-D5561703FCA4}"/>
              </a:ext>
            </a:extLst>
          </p:cNvPr>
          <p:cNvSpPr>
            <a:spLocks noGrp="1"/>
          </p:cNvSpPr>
          <p:nvPr>
            <p:ph type="body" sz="quarter" idx="27" hasCustomPrompt="1"/>
          </p:nvPr>
        </p:nvSpPr>
        <p:spPr>
          <a:xfrm>
            <a:off x="4342271" y="4072031"/>
            <a:ext cx="3598130" cy="738600"/>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
        <p:nvSpPr>
          <p:cNvPr id="35" name="Text Placeholder 9">
            <a:extLst>
              <a:ext uri="{FF2B5EF4-FFF2-40B4-BE49-F238E27FC236}">
                <a16:creationId xmlns:a16="http://schemas.microsoft.com/office/drawing/2014/main" id="{B052A6BD-7F2D-C76F-D882-78E2DA3355D3}"/>
              </a:ext>
            </a:extLst>
          </p:cNvPr>
          <p:cNvSpPr>
            <a:spLocks noGrp="1"/>
          </p:cNvSpPr>
          <p:nvPr>
            <p:ph type="body" sz="quarter" idx="28" hasCustomPrompt="1"/>
          </p:nvPr>
        </p:nvSpPr>
        <p:spPr>
          <a:xfrm>
            <a:off x="8207261" y="3606879"/>
            <a:ext cx="3598288" cy="423861"/>
          </a:xfrm>
          <a:prstGeom prst="rect">
            <a:avLst/>
          </a:prstGeom>
        </p:spPr>
        <p:txBody>
          <a:bodyPr>
            <a:normAutofit/>
          </a:bodyPr>
          <a:lstStyle>
            <a:lvl1pPr marL="0" indent="0">
              <a:buNone/>
              <a:defRPr sz="1800" b="1">
                <a:solidFill>
                  <a:schemeClr val="bg1"/>
                </a:solidFill>
                <a:latin typeface="+mn-lt"/>
              </a:defRPr>
            </a:lvl1pPr>
          </a:lstStyle>
          <a:p>
            <a:pPr lvl="0"/>
            <a:r>
              <a:rPr lang="en-US"/>
              <a:t>Speaker Name</a:t>
            </a:r>
          </a:p>
        </p:txBody>
      </p:sp>
      <p:sp>
        <p:nvSpPr>
          <p:cNvPr id="37" name="Text Placeholder 26">
            <a:extLst>
              <a:ext uri="{FF2B5EF4-FFF2-40B4-BE49-F238E27FC236}">
                <a16:creationId xmlns:a16="http://schemas.microsoft.com/office/drawing/2014/main" id="{CD356F50-313C-8516-D6E2-8E67753717E2}"/>
              </a:ext>
            </a:extLst>
          </p:cNvPr>
          <p:cNvSpPr>
            <a:spLocks noGrp="1"/>
          </p:cNvSpPr>
          <p:nvPr>
            <p:ph type="body" sz="quarter" idx="29" hasCustomPrompt="1"/>
          </p:nvPr>
        </p:nvSpPr>
        <p:spPr>
          <a:xfrm>
            <a:off x="8207261" y="4843175"/>
            <a:ext cx="3598130" cy="924908"/>
          </a:xfrm>
        </p:spPr>
        <p:txBody>
          <a:bodyPr>
            <a:noAutofit/>
          </a:bodyPr>
          <a:lstStyle>
            <a:lvl1pPr marL="0" indent="0">
              <a:buNone/>
              <a:defRPr sz="140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Integer et </a:t>
            </a:r>
            <a:r>
              <a:rPr lang="en-US" err="1"/>
              <a:t>nulla</a:t>
            </a:r>
            <a:r>
              <a:rPr lang="en-US"/>
              <a:t> sed </a:t>
            </a:r>
            <a:r>
              <a:rPr lang="en-US" err="1"/>
              <a:t>odio</a:t>
            </a:r>
            <a:r>
              <a:rPr lang="en-US"/>
              <a:t> </a:t>
            </a:r>
            <a:r>
              <a:rPr lang="en-US" err="1"/>
              <a:t>faucibus</a:t>
            </a:r>
            <a:r>
              <a:rPr lang="en-US"/>
              <a:t> </a:t>
            </a:r>
            <a:r>
              <a:rPr lang="en-US" err="1"/>
              <a:t>blandit</a:t>
            </a:r>
            <a:r>
              <a:rPr lang="en-US"/>
              <a:t> et </a:t>
            </a:r>
            <a:r>
              <a:rPr lang="en-US" err="1"/>
              <a:t>aliquam</a:t>
            </a:r>
            <a:r>
              <a:rPr lang="en-US"/>
              <a:t> dolor. </a:t>
            </a:r>
          </a:p>
        </p:txBody>
      </p:sp>
      <p:sp>
        <p:nvSpPr>
          <p:cNvPr id="38" name="Text Placeholder 14">
            <a:extLst>
              <a:ext uri="{FF2B5EF4-FFF2-40B4-BE49-F238E27FC236}">
                <a16:creationId xmlns:a16="http://schemas.microsoft.com/office/drawing/2014/main" id="{1E06AA4C-5D9A-2ABD-9403-FB2B46C71CB3}"/>
              </a:ext>
            </a:extLst>
          </p:cNvPr>
          <p:cNvSpPr>
            <a:spLocks noGrp="1"/>
          </p:cNvSpPr>
          <p:nvPr>
            <p:ph type="body" sz="quarter" idx="30" hasCustomPrompt="1"/>
          </p:nvPr>
        </p:nvSpPr>
        <p:spPr>
          <a:xfrm>
            <a:off x="8207261" y="4072031"/>
            <a:ext cx="3598130" cy="738600"/>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Tree>
    <p:extLst>
      <p:ext uri="{BB962C8B-B14F-4D97-AF65-F5344CB8AC3E}">
        <p14:creationId xmlns:p14="http://schemas.microsoft.com/office/powerpoint/2010/main" val="193877030"/>
      </p:ext>
    </p:extLst>
  </p:cSld>
  <p:clrMapOvr>
    <a:masterClrMapping/>
  </p:clrMapOvr>
  <p:extLst>
    <p:ext uri="{DCECCB84-F9BA-43D5-87BE-67443E8EF086}">
      <p15:sldGuideLst xmlns:p15="http://schemas.microsoft.com/office/powerpoint/2012/main"/>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hree Speakers 2">
    <p:spTree>
      <p:nvGrpSpPr>
        <p:cNvPr id="1" name=""/>
        <p:cNvGrpSpPr/>
        <p:nvPr/>
      </p:nvGrpSpPr>
      <p:grpSpPr>
        <a:xfrm>
          <a:off x="0" y="0"/>
          <a:ext cx="0" cy="0"/>
          <a:chOff x="0" y="0"/>
          <a:chExt cx="0" cy="0"/>
        </a:xfrm>
      </p:grpSpPr>
      <p:sp>
        <p:nvSpPr>
          <p:cNvPr id="18" name="Slide Number Placeholder 17">
            <a:extLst>
              <a:ext uri="{FF2B5EF4-FFF2-40B4-BE49-F238E27FC236}">
                <a16:creationId xmlns:a16="http://schemas.microsoft.com/office/drawing/2014/main" id="{9E896B65-9248-3A87-A505-825201B752C9}"/>
              </a:ext>
            </a:extLst>
          </p:cNvPr>
          <p:cNvSpPr>
            <a:spLocks noGrp="1"/>
          </p:cNvSpPr>
          <p:nvPr>
            <p:ph type="sldNum" sz="quarter" idx="10"/>
          </p:nvPr>
        </p:nvSpPr>
        <p:spPr/>
        <p:txBody>
          <a:bodyPr/>
          <a:lstStyle/>
          <a:p>
            <a:fld id="{8D407A93-5F51-6D4C-9C0B-941BF48061CC}" type="slidenum">
              <a:rPr lang="en-US" smtClean="0"/>
              <a:t>‹#›</a:t>
            </a:fld>
            <a:endParaRPr lang="en-US"/>
          </a:p>
        </p:txBody>
      </p:sp>
      <p:sp>
        <p:nvSpPr>
          <p:cNvPr id="20" name="Text Placeholder 2">
            <a:extLst>
              <a:ext uri="{FF2B5EF4-FFF2-40B4-BE49-F238E27FC236}">
                <a16:creationId xmlns:a16="http://schemas.microsoft.com/office/drawing/2014/main" id="{E3E9DE3B-9660-5322-5B72-E7047A0EFF05}"/>
              </a:ext>
            </a:extLst>
          </p:cNvPr>
          <p:cNvSpPr>
            <a:spLocks noGrp="1"/>
          </p:cNvSpPr>
          <p:nvPr>
            <p:ph type="body" idx="1" hasCustomPrompt="1"/>
          </p:nvPr>
        </p:nvSpPr>
        <p:spPr>
          <a:xfrm>
            <a:off x="182880" y="1005840"/>
            <a:ext cx="8961120" cy="475923"/>
          </a:xfrm>
          <a:prstGeom prst="rect">
            <a:avLst/>
          </a:prstGeom>
        </p:spPr>
        <p:txBody>
          <a:bodyPr anchor="b"/>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Subtitle </a:t>
            </a:r>
          </a:p>
        </p:txBody>
      </p:sp>
      <p:sp>
        <p:nvSpPr>
          <p:cNvPr id="10" name="Text Placeholder 9">
            <a:extLst>
              <a:ext uri="{FF2B5EF4-FFF2-40B4-BE49-F238E27FC236}">
                <a16:creationId xmlns:a16="http://schemas.microsoft.com/office/drawing/2014/main" id="{13D404F2-A46F-9525-2486-FB5F90353CF6}"/>
              </a:ext>
            </a:extLst>
          </p:cNvPr>
          <p:cNvSpPr>
            <a:spLocks noGrp="1"/>
          </p:cNvSpPr>
          <p:nvPr>
            <p:ph type="body" sz="quarter" idx="12" hasCustomPrompt="1"/>
          </p:nvPr>
        </p:nvSpPr>
        <p:spPr>
          <a:xfrm>
            <a:off x="516512" y="2101421"/>
            <a:ext cx="3598288" cy="423861"/>
          </a:xfrm>
          <a:prstGeom prst="rect">
            <a:avLst/>
          </a:prstGeom>
        </p:spPr>
        <p:txBody>
          <a:bodyPr>
            <a:normAutofit/>
          </a:bodyPr>
          <a:lstStyle>
            <a:lvl1pPr marL="0" indent="0">
              <a:buNone/>
              <a:defRPr sz="1800" b="1">
                <a:solidFill>
                  <a:schemeClr val="bg1"/>
                </a:solidFill>
                <a:latin typeface="+mn-lt"/>
              </a:defRPr>
            </a:lvl1pPr>
          </a:lstStyle>
          <a:p>
            <a:pPr lvl="0"/>
            <a:r>
              <a:rPr lang="en-US"/>
              <a:t>Speaker Name</a:t>
            </a:r>
          </a:p>
        </p:txBody>
      </p:sp>
      <p:sp>
        <p:nvSpPr>
          <p:cNvPr id="23" name="Title 22">
            <a:extLst>
              <a:ext uri="{FF2B5EF4-FFF2-40B4-BE49-F238E27FC236}">
                <a16:creationId xmlns:a16="http://schemas.microsoft.com/office/drawing/2014/main" id="{6DAFE263-DA41-B8AF-50D0-D5EFEAA44758}"/>
              </a:ext>
            </a:extLst>
          </p:cNvPr>
          <p:cNvSpPr>
            <a:spLocks noGrp="1"/>
          </p:cNvSpPr>
          <p:nvPr>
            <p:ph type="title"/>
          </p:nvPr>
        </p:nvSpPr>
        <p:spPr/>
        <p:txBody>
          <a:bodyPr/>
          <a:lstStyle/>
          <a:p>
            <a:r>
              <a:rPr lang="en-US"/>
              <a:t>Click to edit Master title style</a:t>
            </a:r>
          </a:p>
        </p:txBody>
      </p:sp>
      <p:sp>
        <p:nvSpPr>
          <p:cNvPr id="27" name="Text Placeholder 26">
            <a:extLst>
              <a:ext uri="{FF2B5EF4-FFF2-40B4-BE49-F238E27FC236}">
                <a16:creationId xmlns:a16="http://schemas.microsoft.com/office/drawing/2014/main" id="{D5AC61CA-ABAF-2558-E4E6-0404E3FEEA51}"/>
              </a:ext>
            </a:extLst>
          </p:cNvPr>
          <p:cNvSpPr>
            <a:spLocks noGrp="1"/>
          </p:cNvSpPr>
          <p:nvPr>
            <p:ph type="body" sz="quarter" idx="14" hasCustomPrompt="1"/>
          </p:nvPr>
        </p:nvSpPr>
        <p:spPr>
          <a:xfrm>
            <a:off x="516513" y="3337717"/>
            <a:ext cx="3598130" cy="924908"/>
          </a:xfrm>
        </p:spPr>
        <p:txBody>
          <a:bodyPr>
            <a:noAutofit/>
          </a:bodyPr>
          <a:lstStyle>
            <a:lvl1pPr marL="0" indent="0">
              <a:buNone/>
              <a:defRPr sz="140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Integer et </a:t>
            </a:r>
            <a:r>
              <a:rPr lang="en-US" err="1"/>
              <a:t>nulla</a:t>
            </a:r>
            <a:r>
              <a:rPr lang="en-US"/>
              <a:t> sed </a:t>
            </a:r>
            <a:r>
              <a:rPr lang="en-US" err="1"/>
              <a:t>odio</a:t>
            </a:r>
            <a:r>
              <a:rPr lang="en-US"/>
              <a:t> </a:t>
            </a:r>
            <a:r>
              <a:rPr lang="en-US" err="1"/>
              <a:t>faucibus</a:t>
            </a:r>
            <a:r>
              <a:rPr lang="en-US"/>
              <a:t> </a:t>
            </a:r>
            <a:r>
              <a:rPr lang="en-US" err="1"/>
              <a:t>blandit</a:t>
            </a:r>
            <a:r>
              <a:rPr lang="en-US"/>
              <a:t> et </a:t>
            </a:r>
            <a:r>
              <a:rPr lang="en-US" err="1"/>
              <a:t>aliquam</a:t>
            </a:r>
            <a:r>
              <a:rPr lang="en-US"/>
              <a:t> dolor. </a:t>
            </a:r>
          </a:p>
        </p:txBody>
      </p:sp>
      <p:sp>
        <p:nvSpPr>
          <p:cNvPr id="17" name="Text Placeholder 9">
            <a:extLst>
              <a:ext uri="{FF2B5EF4-FFF2-40B4-BE49-F238E27FC236}">
                <a16:creationId xmlns:a16="http://schemas.microsoft.com/office/drawing/2014/main" id="{45844D81-39A1-7784-44C3-90320DAE62AA}"/>
              </a:ext>
            </a:extLst>
          </p:cNvPr>
          <p:cNvSpPr>
            <a:spLocks noGrp="1"/>
          </p:cNvSpPr>
          <p:nvPr>
            <p:ph type="body" sz="quarter" idx="17" hasCustomPrompt="1"/>
          </p:nvPr>
        </p:nvSpPr>
        <p:spPr>
          <a:xfrm>
            <a:off x="4342271" y="2101421"/>
            <a:ext cx="3598288" cy="423861"/>
          </a:xfrm>
          <a:prstGeom prst="rect">
            <a:avLst/>
          </a:prstGeom>
        </p:spPr>
        <p:txBody>
          <a:bodyPr>
            <a:normAutofit/>
          </a:bodyPr>
          <a:lstStyle>
            <a:lvl1pPr marL="0" indent="0">
              <a:buNone/>
              <a:defRPr sz="1800" b="1">
                <a:solidFill>
                  <a:schemeClr val="bg1"/>
                </a:solidFill>
                <a:latin typeface="+mn-lt"/>
              </a:defRPr>
            </a:lvl1pPr>
          </a:lstStyle>
          <a:p>
            <a:pPr lvl="0"/>
            <a:r>
              <a:rPr lang="en-US"/>
              <a:t>Speaker Name</a:t>
            </a:r>
          </a:p>
        </p:txBody>
      </p:sp>
      <p:sp>
        <p:nvSpPr>
          <p:cNvPr id="31" name="Date Placeholder 11">
            <a:extLst>
              <a:ext uri="{FF2B5EF4-FFF2-40B4-BE49-F238E27FC236}">
                <a16:creationId xmlns:a16="http://schemas.microsoft.com/office/drawing/2014/main" id="{EA83A58D-CFD8-ABAA-5D7A-469E373793FB}"/>
              </a:ext>
            </a:extLst>
          </p:cNvPr>
          <p:cNvSpPr>
            <a:spLocks noGrp="1"/>
          </p:cNvSpPr>
          <p:nvPr>
            <p:ph type="dt" sz="half" idx="2"/>
          </p:nvPr>
        </p:nvSpPr>
        <p:spPr>
          <a:xfrm>
            <a:off x="9444283" y="904660"/>
            <a:ext cx="2605476" cy="202359"/>
          </a:xfrm>
          <a:prstGeom prst="rect">
            <a:avLst/>
          </a:prstGeom>
        </p:spPr>
        <p:txBody>
          <a:bodyPr vert="horz" lIns="91440" tIns="45720" rIns="91440" bIns="45720" rtlCol="0" anchor="ctr"/>
          <a:lstStyle>
            <a:lvl1pPr algn="r">
              <a:defRPr sz="1200">
                <a:solidFill>
                  <a:schemeClr val="bg1"/>
                </a:solidFill>
              </a:defRPr>
            </a:lvl1pPr>
          </a:lstStyle>
          <a:p>
            <a:endParaRPr lang="en-US"/>
          </a:p>
        </p:txBody>
      </p:sp>
      <p:sp>
        <p:nvSpPr>
          <p:cNvPr id="32" name="Text Placeholder 14">
            <a:extLst>
              <a:ext uri="{FF2B5EF4-FFF2-40B4-BE49-F238E27FC236}">
                <a16:creationId xmlns:a16="http://schemas.microsoft.com/office/drawing/2014/main" id="{AE14148F-E5B9-ECF5-3488-40FA4C923A50}"/>
              </a:ext>
            </a:extLst>
          </p:cNvPr>
          <p:cNvSpPr>
            <a:spLocks noGrp="1"/>
          </p:cNvSpPr>
          <p:nvPr>
            <p:ph type="body" sz="quarter" idx="25" hasCustomPrompt="1"/>
          </p:nvPr>
        </p:nvSpPr>
        <p:spPr>
          <a:xfrm>
            <a:off x="514988" y="2566573"/>
            <a:ext cx="3598130" cy="738600"/>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
        <p:nvSpPr>
          <p:cNvPr id="33" name="Text Placeholder 26">
            <a:extLst>
              <a:ext uri="{FF2B5EF4-FFF2-40B4-BE49-F238E27FC236}">
                <a16:creationId xmlns:a16="http://schemas.microsoft.com/office/drawing/2014/main" id="{8FA430CA-4746-8D44-5F5A-9D0AE5208976}"/>
              </a:ext>
            </a:extLst>
          </p:cNvPr>
          <p:cNvSpPr>
            <a:spLocks noGrp="1"/>
          </p:cNvSpPr>
          <p:nvPr>
            <p:ph type="body" sz="quarter" idx="26" hasCustomPrompt="1"/>
          </p:nvPr>
        </p:nvSpPr>
        <p:spPr>
          <a:xfrm>
            <a:off x="4342271" y="3337717"/>
            <a:ext cx="3598130" cy="924908"/>
          </a:xfrm>
        </p:spPr>
        <p:txBody>
          <a:bodyPr>
            <a:noAutofit/>
          </a:bodyPr>
          <a:lstStyle>
            <a:lvl1pPr marL="0" indent="0">
              <a:buNone/>
              <a:defRPr sz="140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Integer et </a:t>
            </a:r>
            <a:r>
              <a:rPr lang="en-US" err="1"/>
              <a:t>nulla</a:t>
            </a:r>
            <a:r>
              <a:rPr lang="en-US"/>
              <a:t> sed </a:t>
            </a:r>
            <a:r>
              <a:rPr lang="en-US" err="1"/>
              <a:t>odio</a:t>
            </a:r>
            <a:r>
              <a:rPr lang="en-US"/>
              <a:t> </a:t>
            </a:r>
            <a:r>
              <a:rPr lang="en-US" err="1"/>
              <a:t>faucibus</a:t>
            </a:r>
            <a:r>
              <a:rPr lang="en-US"/>
              <a:t> </a:t>
            </a:r>
            <a:r>
              <a:rPr lang="en-US" err="1"/>
              <a:t>blandit</a:t>
            </a:r>
            <a:r>
              <a:rPr lang="en-US"/>
              <a:t> et </a:t>
            </a:r>
            <a:r>
              <a:rPr lang="en-US" err="1"/>
              <a:t>aliquam</a:t>
            </a:r>
            <a:r>
              <a:rPr lang="en-US"/>
              <a:t> dolor. </a:t>
            </a:r>
          </a:p>
        </p:txBody>
      </p:sp>
      <p:sp>
        <p:nvSpPr>
          <p:cNvPr id="34" name="Text Placeholder 14">
            <a:extLst>
              <a:ext uri="{FF2B5EF4-FFF2-40B4-BE49-F238E27FC236}">
                <a16:creationId xmlns:a16="http://schemas.microsoft.com/office/drawing/2014/main" id="{A286C69F-693E-2523-5661-D5561703FCA4}"/>
              </a:ext>
            </a:extLst>
          </p:cNvPr>
          <p:cNvSpPr>
            <a:spLocks noGrp="1"/>
          </p:cNvSpPr>
          <p:nvPr>
            <p:ph type="body" sz="quarter" idx="27" hasCustomPrompt="1"/>
          </p:nvPr>
        </p:nvSpPr>
        <p:spPr>
          <a:xfrm>
            <a:off x="4342271" y="2566573"/>
            <a:ext cx="3598130" cy="738600"/>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
        <p:nvSpPr>
          <p:cNvPr id="35" name="Text Placeholder 9">
            <a:extLst>
              <a:ext uri="{FF2B5EF4-FFF2-40B4-BE49-F238E27FC236}">
                <a16:creationId xmlns:a16="http://schemas.microsoft.com/office/drawing/2014/main" id="{B052A6BD-7F2D-C76F-D882-78E2DA3355D3}"/>
              </a:ext>
            </a:extLst>
          </p:cNvPr>
          <p:cNvSpPr>
            <a:spLocks noGrp="1"/>
          </p:cNvSpPr>
          <p:nvPr>
            <p:ph type="body" sz="quarter" idx="28" hasCustomPrompt="1"/>
          </p:nvPr>
        </p:nvSpPr>
        <p:spPr>
          <a:xfrm>
            <a:off x="8207261" y="2101421"/>
            <a:ext cx="3598288" cy="423861"/>
          </a:xfrm>
          <a:prstGeom prst="rect">
            <a:avLst/>
          </a:prstGeom>
        </p:spPr>
        <p:txBody>
          <a:bodyPr>
            <a:normAutofit/>
          </a:bodyPr>
          <a:lstStyle>
            <a:lvl1pPr marL="0" indent="0">
              <a:buNone/>
              <a:defRPr sz="1800" b="1">
                <a:solidFill>
                  <a:schemeClr val="bg1"/>
                </a:solidFill>
                <a:latin typeface="+mn-lt"/>
              </a:defRPr>
            </a:lvl1pPr>
          </a:lstStyle>
          <a:p>
            <a:pPr lvl="0"/>
            <a:r>
              <a:rPr lang="en-US"/>
              <a:t>Speaker Name</a:t>
            </a:r>
          </a:p>
        </p:txBody>
      </p:sp>
      <p:sp>
        <p:nvSpPr>
          <p:cNvPr id="37" name="Text Placeholder 26">
            <a:extLst>
              <a:ext uri="{FF2B5EF4-FFF2-40B4-BE49-F238E27FC236}">
                <a16:creationId xmlns:a16="http://schemas.microsoft.com/office/drawing/2014/main" id="{CD356F50-313C-8516-D6E2-8E67753717E2}"/>
              </a:ext>
            </a:extLst>
          </p:cNvPr>
          <p:cNvSpPr>
            <a:spLocks noGrp="1"/>
          </p:cNvSpPr>
          <p:nvPr>
            <p:ph type="body" sz="quarter" idx="29" hasCustomPrompt="1"/>
          </p:nvPr>
        </p:nvSpPr>
        <p:spPr>
          <a:xfrm>
            <a:off x="8207261" y="3337717"/>
            <a:ext cx="3598130" cy="924908"/>
          </a:xfrm>
        </p:spPr>
        <p:txBody>
          <a:bodyPr>
            <a:noAutofit/>
          </a:bodyPr>
          <a:lstStyle>
            <a:lvl1pPr marL="0" indent="0">
              <a:buNone/>
              <a:defRPr sz="140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Integer et </a:t>
            </a:r>
            <a:r>
              <a:rPr lang="en-US" err="1"/>
              <a:t>nulla</a:t>
            </a:r>
            <a:r>
              <a:rPr lang="en-US"/>
              <a:t> sed </a:t>
            </a:r>
            <a:r>
              <a:rPr lang="en-US" err="1"/>
              <a:t>odio</a:t>
            </a:r>
            <a:r>
              <a:rPr lang="en-US"/>
              <a:t> </a:t>
            </a:r>
            <a:r>
              <a:rPr lang="en-US" err="1"/>
              <a:t>faucibus</a:t>
            </a:r>
            <a:r>
              <a:rPr lang="en-US"/>
              <a:t> </a:t>
            </a:r>
            <a:r>
              <a:rPr lang="en-US" err="1"/>
              <a:t>blandit</a:t>
            </a:r>
            <a:r>
              <a:rPr lang="en-US"/>
              <a:t> et </a:t>
            </a:r>
            <a:r>
              <a:rPr lang="en-US" err="1"/>
              <a:t>aliquam</a:t>
            </a:r>
            <a:r>
              <a:rPr lang="en-US"/>
              <a:t> dolor. </a:t>
            </a:r>
          </a:p>
        </p:txBody>
      </p:sp>
      <p:sp>
        <p:nvSpPr>
          <p:cNvPr id="38" name="Text Placeholder 14">
            <a:extLst>
              <a:ext uri="{FF2B5EF4-FFF2-40B4-BE49-F238E27FC236}">
                <a16:creationId xmlns:a16="http://schemas.microsoft.com/office/drawing/2014/main" id="{1E06AA4C-5D9A-2ABD-9403-FB2B46C71CB3}"/>
              </a:ext>
            </a:extLst>
          </p:cNvPr>
          <p:cNvSpPr>
            <a:spLocks noGrp="1"/>
          </p:cNvSpPr>
          <p:nvPr>
            <p:ph type="body" sz="quarter" idx="30" hasCustomPrompt="1"/>
          </p:nvPr>
        </p:nvSpPr>
        <p:spPr>
          <a:xfrm>
            <a:off x="8207261" y="2566573"/>
            <a:ext cx="3598130" cy="738600"/>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Tree>
    <p:extLst>
      <p:ext uri="{BB962C8B-B14F-4D97-AF65-F5344CB8AC3E}">
        <p14:creationId xmlns:p14="http://schemas.microsoft.com/office/powerpoint/2010/main" val="39284226"/>
      </p:ext>
    </p:extLst>
  </p:cSld>
  <p:clrMapOvr>
    <a:masterClrMapping/>
  </p:clrMapOvr>
  <p:extLst>
    <p:ext uri="{DCECCB84-F9BA-43D5-87BE-67443E8EF086}">
      <p15:sldGuideLst xmlns:p15="http://schemas.microsoft.com/office/powerpoint/2012/main"/>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hree Speakers 3">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B2DFC04-127F-3CA6-0821-5AA82D125955}"/>
              </a:ext>
            </a:extLst>
          </p:cNvPr>
          <p:cNvPicPr>
            <a:picLocks noChangeAspect="1"/>
          </p:cNvPicPr>
          <p:nvPr userDrawn="1"/>
        </p:nvPicPr>
        <p:blipFill>
          <a:blip r:embed="rId2">
            <a:alphaModFix amt="52000"/>
          </a:blip>
          <a:stretch>
            <a:fillRect/>
          </a:stretch>
        </p:blipFill>
        <p:spPr>
          <a:xfrm>
            <a:off x="5726646" y="1013713"/>
            <a:ext cx="5733535" cy="5733535"/>
          </a:xfrm>
          <a:prstGeom prst="rect">
            <a:avLst/>
          </a:prstGeom>
        </p:spPr>
      </p:pic>
      <p:sp>
        <p:nvSpPr>
          <p:cNvPr id="26" name="Slide Number Placeholder 25">
            <a:extLst>
              <a:ext uri="{FF2B5EF4-FFF2-40B4-BE49-F238E27FC236}">
                <a16:creationId xmlns:a16="http://schemas.microsoft.com/office/drawing/2014/main" id="{4858649C-9AAB-E917-A0E1-D8B97461D674}"/>
              </a:ext>
            </a:extLst>
          </p:cNvPr>
          <p:cNvSpPr>
            <a:spLocks noGrp="1"/>
          </p:cNvSpPr>
          <p:nvPr>
            <p:ph type="sldNum" sz="quarter" idx="10"/>
          </p:nvPr>
        </p:nvSpPr>
        <p:spPr/>
        <p:txBody>
          <a:bodyPr/>
          <a:lstStyle/>
          <a:p>
            <a:fld id="{8D407A93-5F51-6D4C-9C0B-941BF48061CC}" type="slidenum">
              <a:rPr lang="en-US" smtClean="0"/>
              <a:t>‹#›</a:t>
            </a:fld>
            <a:endParaRPr lang="en-US"/>
          </a:p>
        </p:txBody>
      </p:sp>
      <p:sp>
        <p:nvSpPr>
          <p:cNvPr id="2" name="Title 1">
            <a:extLst>
              <a:ext uri="{FF2B5EF4-FFF2-40B4-BE49-F238E27FC236}">
                <a16:creationId xmlns:a16="http://schemas.microsoft.com/office/drawing/2014/main" id="{0AC35C60-FAA4-1D03-523E-03A260E40BF6}"/>
              </a:ext>
            </a:extLst>
          </p:cNvPr>
          <p:cNvSpPr>
            <a:spLocks noGrp="1"/>
          </p:cNvSpPr>
          <p:nvPr>
            <p:ph type="title"/>
          </p:nvPr>
        </p:nvSpPr>
        <p:spPr/>
        <p:txBody>
          <a:bodyPr/>
          <a:lstStyle/>
          <a:p>
            <a:r>
              <a:rPr lang="en-US"/>
              <a:t>Click to edit Master title style</a:t>
            </a:r>
          </a:p>
        </p:txBody>
      </p:sp>
      <p:sp>
        <p:nvSpPr>
          <p:cNvPr id="7" name="Picture Placeholder 41">
            <a:extLst>
              <a:ext uri="{FF2B5EF4-FFF2-40B4-BE49-F238E27FC236}">
                <a16:creationId xmlns:a16="http://schemas.microsoft.com/office/drawing/2014/main" id="{3703E4F8-1290-B76E-C299-CAE222A268D9}"/>
              </a:ext>
            </a:extLst>
          </p:cNvPr>
          <p:cNvSpPr>
            <a:spLocks noGrp="1"/>
          </p:cNvSpPr>
          <p:nvPr>
            <p:ph type="pic" sz="quarter" idx="16"/>
          </p:nvPr>
        </p:nvSpPr>
        <p:spPr>
          <a:xfrm>
            <a:off x="5969032" y="1248213"/>
            <a:ext cx="5252796" cy="5252796"/>
          </a:xfrm>
          <a:prstGeom prst="ellipse">
            <a:avLst/>
          </a:prstGeom>
          <a:solidFill>
            <a:schemeClr val="bg2"/>
          </a:solidFill>
        </p:spPr>
        <p:txBody>
          <a:bodyPr/>
          <a:lstStyle/>
          <a:p>
            <a:r>
              <a:rPr lang="en-US"/>
              <a:t>Click icon to add picture</a:t>
            </a:r>
          </a:p>
        </p:txBody>
      </p:sp>
      <p:sp>
        <p:nvSpPr>
          <p:cNvPr id="8" name="Text Placeholder 9">
            <a:extLst>
              <a:ext uri="{FF2B5EF4-FFF2-40B4-BE49-F238E27FC236}">
                <a16:creationId xmlns:a16="http://schemas.microsoft.com/office/drawing/2014/main" id="{FB31ADCC-47B9-16A5-CEE8-D891B3BBF837}"/>
              </a:ext>
            </a:extLst>
          </p:cNvPr>
          <p:cNvSpPr>
            <a:spLocks noGrp="1"/>
          </p:cNvSpPr>
          <p:nvPr>
            <p:ph type="body" sz="quarter" idx="12" hasCustomPrompt="1"/>
          </p:nvPr>
        </p:nvSpPr>
        <p:spPr>
          <a:xfrm>
            <a:off x="1685310" y="1740140"/>
            <a:ext cx="3744455" cy="423861"/>
          </a:xfrm>
          <a:prstGeom prst="rect">
            <a:avLst/>
          </a:prstGeom>
        </p:spPr>
        <p:txBody>
          <a:bodyPr/>
          <a:lstStyle>
            <a:lvl1pPr marL="0" indent="0">
              <a:buNone/>
              <a:defRPr sz="2400" b="1">
                <a:solidFill>
                  <a:schemeClr val="bg1"/>
                </a:solidFill>
                <a:latin typeface="+mn-lt"/>
              </a:defRPr>
            </a:lvl1pPr>
          </a:lstStyle>
          <a:p>
            <a:pPr lvl="0"/>
            <a:r>
              <a:rPr lang="en-US"/>
              <a:t>Speaker Name</a:t>
            </a:r>
          </a:p>
        </p:txBody>
      </p:sp>
      <p:pic>
        <p:nvPicPr>
          <p:cNvPr id="11" name="Picture 10">
            <a:extLst>
              <a:ext uri="{FF2B5EF4-FFF2-40B4-BE49-F238E27FC236}">
                <a16:creationId xmlns:a16="http://schemas.microsoft.com/office/drawing/2014/main" id="{9BAE3FDC-46AB-0D0F-202F-1F744334C8A2}"/>
              </a:ext>
            </a:extLst>
          </p:cNvPr>
          <p:cNvPicPr>
            <a:picLocks noChangeAspect="1"/>
          </p:cNvPicPr>
          <p:nvPr userDrawn="1"/>
        </p:nvPicPr>
        <p:blipFill>
          <a:blip r:embed="rId2"/>
          <a:stretch>
            <a:fillRect/>
          </a:stretch>
        </p:blipFill>
        <p:spPr>
          <a:xfrm>
            <a:off x="270707" y="1647389"/>
            <a:ext cx="1264955" cy="1264955"/>
          </a:xfrm>
          <a:prstGeom prst="rect">
            <a:avLst/>
          </a:prstGeom>
        </p:spPr>
      </p:pic>
      <p:sp>
        <p:nvSpPr>
          <p:cNvPr id="12" name="Picture Placeholder 41">
            <a:extLst>
              <a:ext uri="{FF2B5EF4-FFF2-40B4-BE49-F238E27FC236}">
                <a16:creationId xmlns:a16="http://schemas.microsoft.com/office/drawing/2014/main" id="{D37CBA03-BDED-E1C3-8DC3-EE8D0D3E9F25}"/>
              </a:ext>
            </a:extLst>
          </p:cNvPr>
          <p:cNvSpPr>
            <a:spLocks noGrp="1"/>
          </p:cNvSpPr>
          <p:nvPr>
            <p:ph type="pic" sz="quarter" idx="17"/>
          </p:nvPr>
        </p:nvSpPr>
        <p:spPr>
          <a:xfrm>
            <a:off x="370615" y="1747297"/>
            <a:ext cx="1065137" cy="1065137"/>
          </a:xfrm>
          <a:prstGeom prst="ellipse">
            <a:avLst/>
          </a:prstGeom>
          <a:blipFill dpi="0" rotWithShape="1">
            <a:blip r:embed="rId3"/>
            <a:srcRect/>
            <a:stretch>
              <a:fillRect l="100" t="-15609" r="-100" b="-2"/>
            </a:stretch>
          </a:blipFill>
        </p:spPr>
        <p:txBody>
          <a:bodyPr>
            <a:normAutofit/>
          </a:bodyPr>
          <a:lstStyle>
            <a:lvl1pPr>
              <a:defRPr sz="1400"/>
            </a:lvl1pPr>
          </a:lstStyle>
          <a:p>
            <a:r>
              <a:rPr lang="en-US"/>
              <a:t>Click icon to add picture</a:t>
            </a:r>
          </a:p>
        </p:txBody>
      </p:sp>
      <p:sp>
        <p:nvSpPr>
          <p:cNvPr id="13" name="Text Placeholder 26">
            <a:extLst>
              <a:ext uri="{FF2B5EF4-FFF2-40B4-BE49-F238E27FC236}">
                <a16:creationId xmlns:a16="http://schemas.microsoft.com/office/drawing/2014/main" id="{3836776D-5CB1-5449-C284-C45356C089DC}"/>
              </a:ext>
            </a:extLst>
          </p:cNvPr>
          <p:cNvSpPr>
            <a:spLocks noGrp="1"/>
          </p:cNvSpPr>
          <p:nvPr>
            <p:ph type="body" sz="quarter" idx="18" hasCustomPrompt="1"/>
          </p:nvPr>
        </p:nvSpPr>
        <p:spPr>
          <a:xfrm>
            <a:off x="3249682" y="6357493"/>
            <a:ext cx="3744290" cy="314739"/>
          </a:xfrm>
        </p:spPr>
        <p:txBody>
          <a:bodyPr>
            <a:noAutofit/>
          </a:bodyPr>
          <a:lstStyle>
            <a:lvl1pPr marL="0" indent="0" algn="r">
              <a:buNone/>
              <a:defRPr sz="1100"/>
            </a:lvl1pPr>
          </a:lstStyle>
          <a:p>
            <a:pPr lvl="0"/>
            <a:r>
              <a:rPr lang="en-US"/>
              <a:t>Image name and credit</a:t>
            </a:r>
          </a:p>
        </p:txBody>
      </p:sp>
      <p:pic>
        <p:nvPicPr>
          <p:cNvPr id="5" name="Picture 4">
            <a:extLst>
              <a:ext uri="{FF2B5EF4-FFF2-40B4-BE49-F238E27FC236}">
                <a16:creationId xmlns:a16="http://schemas.microsoft.com/office/drawing/2014/main" id="{E12CDD80-F5EA-0B30-BE79-D04F9D14FF30}"/>
              </a:ext>
            </a:extLst>
          </p:cNvPr>
          <p:cNvPicPr>
            <a:picLocks noChangeAspect="1"/>
          </p:cNvPicPr>
          <p:nvPr userDrawn="1"/>
        </p:nvPicPr>
        <p:blipFill>
          <a:blip r:embed="rId2"/>
          <a:stretch>
            <a:fillRect/>
          </a:stretch>
        </p:blipFill>
        <p:spPr>
          <a:xfrm>
            <a:off x="270707" y="3085219"/>
            <a:ext cx="1264955" cy="1264955"/>
          </a:xfrm>
          <a:prstGeom prst="rect">
            <a:avLst/>
          </a:prstGeom>
        </p:spPr>
      </p:pic>
      <p:sp>
        <p:nvSpPr>
          <p:cNvPr id="14" name="Picture Placeholder 41">
            <a:extLst>
              <a:ext uri="{FF2B5EF4-FFF2-40B4-BE49-F238E27FC236}">
                <a16:creationId xmlns:a16="http://schemas.microsoft.com/office/drawing/2014/main" id="{1944AD66-1C2B-260F-447E-90D742F2B684}"/>
              </a:ext>
            </a:extLst>
          </p:cNvPr>
          <p:cNvSpPr>
            <a:spLocks noGrp="1"/>
          </p:cNvSpPr>
          <p:nvPr>
            <p:ph type="pic" sz="quarter" idx="21"/>
          </p:nvPr>
        </p:nvSpPr>
        <p:spPr>
          <a:xfrm>
            <a:off x="370615" y="3185127"/>
            <a:ext cx="1065137" cy="1065137"/>
          </a:xfrm>
          <a:prstGeom prst="ellipse">
            <a:avLst/>
          </a:prstGeom>
          <a:blipFill dpi="0" rotWithShape="1">
            <a:blip r:embed="rId3"/>
            <a:srcRect/>
            <a:stretch>
              <a:fillRect l="100" t="-15609" r="-100" b="-2"/>
            </a:stretch>
          </a:blipFill>
        </p:spPr>
        <p:txBody>
          <a:bodyPr>
            <a:normAutofit/>
          </a:bodyPr>
          <a:lstStyle>
            <a:lvl1pPr>
              <a:defRPr sz="1400"/>
            </a:lvl1pPr>
          </a:lstStyle>
          <a:p>
            <a:r>
              <a:rPr lang="en-US"/>
              <a:t>Click icon to add picture</a:t>
            </a:r>
          </a:p>
        </p:txBody>
      </p:sp>
      <p:pic>
        <p:nvPicPr>
          <p:cNvPr id="16" name="Picture 15">
            <a:extLst>
              <a:ext uri="{FF2B5EF4-FFF2-40B4-BE49-F238E27FC236}">
                <a16:creationId xmlns:a16="http://schemas.microsoft.com/office/drawing/2014/main" id="{DB84FD72-D415-E338-0B0F-A0FC06D5C162}"/>
              </a:ext>
            </a:extLst>
          </p:cNvPr>
          <p:cNvPicPr>
            <a:picLocks noChangeAspect="1"/>
          </p:cNvPicPr>
          <p:nvPr userDrawn="1"/>
        </p:nvPicPr>
        <p:blipFill>
          <a:blip r:embed="rId2"/>
          <a:stretch>
            <a:fillRect/>
          </a:stretch>
        </p:blipFill>
        <p:spPr>
          <a:xfrm>
            <a:off x="270707" y="4523049"/>
            <a:ext cx="1264955" cy="1264955"/>
          </a:xfrm>
          <a:prstGeom prst="rect">
            <a:avLst/>
          </a:prstGeom>
        </p:spPr>
      </p:pic>
      <p:sp>
        <p:nvSpPr>
          <p:cNvPr id="17" name="Picture Placeholder 41">
            <a:extLst>
              <a:ext uri="{FF2B5EF4-FFF2-40B4-BE49-F238E27FC236}">
                <a16:creationId xmlns:a16="http://schemas.microsoft.com/office/drawing/2014/main" id="{612FD4A4-B64E-CEAC-707D-55B9C457A4D4}"/>
              </a:ext>
            </a:extLst>
          </p:cNvPr>
          <p:cNvSpPr>
            <a:spLocks noGrp="1"/>
          </p:cNvSpPr>
          <p:nvPr>
            <p:ph type="pic" sz="quarter" idx="24"/>
          </p:nvPr>
        </p:nvSpPr>
        <p:spPr>
          <a:xfrm>
            <a:off x="370615" y="4622957"/>
            <a:ext cx="1065137" cy="1065137"/>
          </a:xfrm>
          <a:prstGeom prst="ellipse">
            <a:avLst/>
          </a:prstGeom>
          <a:blipFill dpi="0" rotWithShape="1">
            <a:blip r:embed="rId3"/>
            <a:srcRect/>
            <a:stretch>
              <a:fillRect l="100" t="-15609" r="-100" b="-2"/>
            </a:stretch>
          </a:blipFill>
        </p:spPr>
        <p:txBody>
          <a:bodyPr>
            <a:normAutofit/>
          </a:bodyPr>
          <a:lstStyle>
            <a:lvl1pPr>
              <a:defRPr sz="1400"/>
            </a:lvl1pPr>
          </a:lstStyle>
          <a:p>
            <a:r>
              <a:rPr lang="en-US"/>
              <a:t>Click icon to add picture</a:t>
            </a:r>
          </a:p>
        </p:txBody>
      </p:sp>
      <p:sp>
        <p:nvSpPr>
          <p:cNvPr id="18" name="Text Placeholder 2">
            <a:extLst>
              <a:ext uri="{FF2B5EF4-FFF2-40B4-BE49-F238E27FC236}">
                <a16:creationId xmlns:a16="http://schemas.microsoft.com/office/drawing/2014/main" id="{41B1A822-68DA-41B8-C2EC-6E87114592BD}"/>
              </a:ext>
            </a:extLst>
          </p:cNvPr>
          <p:cNvSpPr>
            <a:spLocks noGrp="1"/>
          </p:cNvSpPr>
          <p:nvPr>
            <p:ph type="body" idx="1" hasCustomPrompt="1"/>
          </p:nvPr>
        </p:nvSpPr>
        <p:spPr>
          <a:xfrm>
            <a:off x="182880" y="1005840"/>
            <a:ext cx="8961120" cy="475923"/>
          </a:xfrm>
          <a:prstGeom prst="rect">
            <a:avLst/>
          </a:prstGeom>
        </p:spPr>
        <p:txBody>
          <a:bodyPr anchor="b"/>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Subtitle </a:t>
            </a:r>
          </a:p>
        </p:txBody>
      </p:sp>
      <p:sp>
        <p:nvSpPr>
          <p:cNvPr id="19" name="Date Placeholder 11">
            <a:extLst>
              <a:ext uri="{FF2B5EF4-FFF2-40B4-BE49-F238E27FC236}">
                <a16:creationId xmlns:a16="http://schemas.microsoft.com/office/drawing/2014/main" id="{0505A914-1FCC-A061-3E97-0FA4440126D5}"/>
              </a:ext>
            </a:extLst>
          </p:cNvPr>
          <p:cNvSpPr>
            <a:spLocks noGrp="1"/>
          </p:cNvSpPr>
          <p:nvPr>
            <p:ph type="dt" sz="half" idx="2"/>
          </p:nvPr>
        </p:nvSpPr>
        <p:spPr>
          <a:xfrm>
            <a:off x="9444283" y="904660"/>
            <a:ext cx="2605476" cy="202359"/>
          </a:xfrm>
          <a:prstGeom prst="rect">
            <a:avLst/>
          </a:prstGeom>
        </p:spPr>
        <p:txBody>
          <a:bodyPr vert="horz" lIns="91440" tIns="45720" rIns="91440" bIns="45720" rtlCol="0" anchor="ctr"/>
          <a:lstStyle>
            <a:lvl1pPr algn="r">
              <a:defRPr sz="1200">
                <a:solidFill>
                  <a:schemeClr val="bg1"/>
                </a:solidFill>
              </a:defRPr>
            </a:lvl1pPr>
          </a:lstStyle>
          <a:p>
            <a:endParaRPr lang="en-US"/>
          </a:p>
        </p:txBody>
      </p:sp>
      <p:sp>
        <p:nvSpPr>
          <p:cNvPr id="20" name="Text Placeholder 14">
            <a:extLst>
              <a:ext uri="{FF2B5EF4-FFF2-40B4-BE49-F238E27FC236}">
                <a16:creationId xmlns:a16="http://schemas.microsoft.com/office/drawing/2014/main" id="{9F044472-31D1-2074-80E5-2AB5FDC084E0}"/>
              </a:ext>
            </a:extLst>
          </p:cNvPr>
          <p:cNvSpPr>
            <a:spLocks noGrp="1"/>
          </p:cNvSpPr>
          <p:nvPr>
            <p:ph type="body" sz="quarter" idx="25" hasCustomPrompt="1"/>
          </p:nvPr>
        </p:nvSpPr>
        <p:spPr>
          <a:xfrm>
            <a:off x="1685310" y="2189018"/>
            <a:ext cx="3744455" cy="751982"/>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
        <p:nvSpPr>
          <p:cNvPr id="21" name="Text Placeholder 9">
            <a:extLst>
              <a:ext uri="{FF2B5EF4-FFF2-40B4-BE49-F238E27FC236}">
                <a16:creationId xmlns:a16="http://schemas.microsoft.com/office/drawing/2014/main" id="{8B9F41C7-BBAF-52AF-BE76-FD15828BCA10}"/>
              </a:ext>
            </a:extLst>
          </p:cNvPr>
          <p:cNvSpPr>
            <a:spLocks noGrp="1"/>
          </p:cNvSpPr>
          <p:nvPr>
            <p:ph type="body" sz="quarter" idx="26" hasCustomPrompt="1"/>
          </p:nvPr>
        </p:nvSpPr>
        <p:spPr>
          <a:xfrm>
            <a:off x="1685310" y="3160726"/>
            <a:ext cx="3744455" cy="423861"/>
          </a:xfrm>
          <a:prstGeom prst="rect">
            <a:avLst/>
          </a:prstGeom>
        </p:spPr>
        <p:txBody>
          <a:bodyPr/>
          <a:lstStyle>
            <a:lvl1pPr marL="0" indent="0">
              <a:buNone/>
              <a:defRPr sz="2400" b="1">
                <a:solidFill>
                  <a:schemeClr val="bg1"/>
                </a:solidFill>
                <a:latin typeface="+mn-lt"/>
              </a:defRPr>
            </a:lvl1pPr>
          </a:lstStyle>
          <a:p>
            <a:pPr lvl="0"/>
            <a:r>
              <a:rPr lang="en-US"/>
              <a:t>Speaker Name</a:t>
            </a:r>
          </a:p>
        </p:txBody>
      </p:sp>
      <p:sp>
        <p:nvSpPr>
          <p:cNvPr id="22" name="Text Placeholder 14">
            <a:extLst>
              <a:ext uri="{FF2B5EF4-FFF2-40B4-BE49-F238E27FC236}">
                <a16:creationId xmlns:a16="http://schemas.microsoft.com/office/drawing/2014/main" id="{48B94173-4F2B-553D-90F3-B321F4645136}"/>
              </a:ext>
            </a:extLst>
          </p:cNvPr>
          <p:cNvSpPr>
            <a:spLocks noGrp="1"/>
          </p:cNvSpPr>
          <p:nvPr>
            <p:ph type="body" sz="quarter" idx="27" hasCustomPrompt="1"/>
          </p:nvPr>
        </p:nvSpPr>
        <p:spPr>
          <a:xfrm>
            <a:off x="1685310" y="3609604"/>
            <a:ext cx="3744455" cy="751982"/>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
        <p:nvSpPr>
          <p:cNvPr id="23" name="Text Placeholder 9">
            <a:extLst>
              <a:ext uri="{FF2B5EF4-FFF2-40B4-BE49-F238E27FC236}">
                <a16:creationId xmlns:a16="http://schemas.microsoft.com/office/drawing/2014/main" id="{D2D414F3-018F-4AD8-6B72-82BA7F5F28F0}"/>
              </a:ext>
            </a:extLst>
          </p:cNvPr>
          <p:cNvSpPr>
            <a:spLocks noGrp="1"/>
          </p:cNvSpPr>
          <p:nvPr>
            <p:ph type="body" sz="quarter" idx="28" hasCustomPrompt="1"/>
          </p:nvPr>
        </p:nvSpPr>
        <p:spPr>
          <a:xfrm>
            <a:off x="1685310" y="4597640"/>
            <a:ext cx="3744455" cy="423861"/>
          </a:xfrm>
          <a:prstGeom prst="rect">
            <a:avLst/>
          </a:prstGeom>
        </p:spPr>
        <p:txBody>
          <a:bodyPr/>
          <a:lstStyle>
            <a:lvl1pPr marL="0" indent="0">
              <a:buNone/>
              <a:defRPr sz="2400" b="1">
                <a:solidFill>
                  <a:schemeClr val="bg1"/>
                </a:solidFill>
                <a:latin typeface="+mn-lt"/>
              </a:defRPr>
            </a:lvl1pPr>
          </a:lstStyle>
          <a:p>
            <a:pPr lvl="0"/>
            <a:r>
              <a:rPr lang="en-US"/>
              <a:t>Speaker Name</a:t>
            </a:r>
          </a:p>
        </p:txBody>
      </p:sp>
      <p:sp>
        <p:nvSpPr>
          <p:cNvPr id="24" name="Text Placeholder 14">
            <a:extLst>
              <a:ext uri="{FF2B5EF4-FFF2-40B4-BE49-F238E27FC236}">
                <a16:creationId xmlns:a16="http://schemas.microsoft.com/office/drawing/2014/main" id="{3D8A6062-9B7B-6969-7302-282C018C76B2}"/>
              </a:ext>
            </a:extLst>
          </p:cNvPr>
          <p:cNvSpPr>
            <a:spLocks noGrp="1"/>
          </p:cNvSpPr>
          <p:nvPr>
            <p:ph type="body" sz="quarter" idx="29" hasCustomPrompt="1"/>
          </p:nvPr>
        </p:nvSpPr>
        <p:spPr>
          <a:xfrm>
            <a:off x="1685310" y="5046518"/>
            <a:ext cx="3744455" cy="751982"/>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Tree>
    <p:extLst>
      <p:ext uri="{BB962C8B-B14F-4D97-AF65-F5344CB8AC3E}">
        <p14:creationId xmlns:p14="http://schemas.microsoft.com/office/powerpoint/2010/main" val="1025561871"/>
      </p:ext>
    </p:extLst>
  </p:cSld>
  <p:clrMapOvr>
    <a:masterClrMapping/>
  </p:clrMapOvr>
  <p:extLst>
    <p:ext uri="{DCECCB84-F9BA-43D5-87BE-67443E8EF086}">
      <p15:sldGuideLst xmlns:p15="http://schemas.microsoft.com/office/powerpoint/2012/main"/>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ree Speakers 4">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B2DFC04-127F-3CA6-0821-5AA82D125955}"/>
              </a:ext>
            </a:extLst>
          </p:cNvPr>
          <p:cNvPicPr>
            <a:picLocks noChangeAspect="1"/>
          </p:cNvPicPr>
          <p:nvPr userDrawn="1"/>
        </p:nvPicPr>
        <p:blipFill>
          <a:blip r:embed="rId2">
            <a:alphaModFix amt="52000"/>
          </a:blip>
          <a:stretch>
            <a:fillRect/>
          </a:stretch>
        </p:blipFill>
        <p:spPr>
          <a:xfrm>
            <a:off x="5726646" y="1013713"/>
            <a:ext cx="5733535" cy="5733535"/>
          </a:xfrm>
          <a:prstGeom prst="rect">
            <a:avLst/>
          </a:prstGeom>
        </p:spPr>
      </p:pic>
      <p:sp>
        <p:nvSpPr>
          <p:cNvPr id="26" name="Slide Number Placeholder 25">
            <a:extLst>
              <a:ext uri="{FF2B5EF4-FFF2-40B4-BE49-F238E27FC236}">
                <a16:creationId xmlns:a16="http://schemas.microsoft.com/office/drawing/2014/main" id="{4858649C-9AAB-E917-A0E1-D8B97461D674}"/>
              </a:ext>
            </a:extLst>
          </p:cNvPr>
          <p:cNvSpPr>
            <a:spLocks noGrp="1"/>
          </p:cNvSpPr>
          <p:nvPr>
            <p:ph type="sldNum" sz="quarter" idx="10"/>
          </p:nvPr>
        </p:nvSpPr>
        <p:spPr/>
        <p:txBody>
          <a:bodyPr/>
          <a:lstStyle/>
          <a:p>
            <a:fld id="{8D407A93-5F51-6D4C-9C0B-941BF48061CC}" type="slidenum">
              <a:rPr lang="en-US" smtClean="0"/>
              <a:t>‹#›</a:t>
            </a:fld>
            <a:endParaRPr lang="en-US"/>
          </a:p>
        </p:txBody>
      </p:sp>
      <p:sp>
        <p:nvSpPr>
          <p:cNvPr id="2" name="Title 1">
            <a:extLst>
              <a:ext uri="{FF2B5EF4-FFF2-40B4-BE49-F238E27FC236}">
                <a16:creationId xmlns:a16="http://schemas.microsoft.com/office/drawing/2014/main" id="{0AC35C60-FAA4-1D03-523E-03A260E40BF6}"/>
              </a:ext>
            </a:extLst>
          </p:cNvPr>
          <p:cNvSpPr>
            <a:spLocks noGrp="1"/>
          </p:cNvSpPr>
          <p:nvPr>
            <p:ph type="title"/>
          </p:nvPr>
        </p:nvSpPr>
        <p:spPr/>
        <p:txBody>
          <a:bodyPr/>
          <a:lstStyle/>
          <a:p>
            <a:r>
              <a:rPr lang="en-US"/>
              <a:t>Click to edit Master title style</a:t>
            </a:r>
          </a:p>
        </p:txBody>
      </p:sp>
      <p:sp>
        <p:nvSpPr>
          <p:cNvPr id="7" name="Picture Placeholder 41">
            <a:extLst>
              <a:ext uri="{FF2B5EF4-FFF2-40B4-BE49-F238E27FC236}">
                <a16:creationId xmlns:a16="http://schemas.microsoft.com/office/drawing/2014/main" id="{3703E4F8-1290-B76E-C299-CAE222A268D9}"/>
              </a:ext>
            </a:extLst>
          </p:cNvPr>
          <p:cNvSpPr>
            <a:spLocks noGrp="1"/>
          </p:cNvSpPr>
          <p:nvPr>
            <p:ph type="pic" sz="quarter" idx="16"/>
          </p:nvPr>
        </p:nvSpPr>
        <p:spPr>
          <a:xfrm>
            <a:off x="5969032" y="1248213"/>
            <a:ext cx="5252796" cy="5252796"/>
          </a:xfrm>
          <a:prstGeom prst="ellipse">
            <a:avLst/>
          </a:prstGeom>
          <a:solidFill>
            <a:schemeClr val="bg2"/>
          </a:solidFill>
        </p:spPr>
        <p:txBody>
          <a:bodyPr/>
          <a:lstStyle/>
          <a:p>
            <a:r>
              <a:rPr lang="en-US"/>
              <a:t>Click icon to add picture</a:t>
            </a:r>
          </a:p>
        </p:txBody>
      </p:sp>
      <p:sp>
        <p:nvSpPr>
          <p:cNvPr id="8" name="Text Placeholder 9">
            <a:extLst>
              <a:ext uri="{FF2B5EF4-FFF2-40B4-BE49-F238E27FC236}">
                <a16:creationId xmlns:a16="http://schemas.microsoft.com/office/drawing/2014/main" id="{FB31ADCC-47B9-16A5-CEE8-D891B3BBF837}"/>
              </a:ext>
            </a:extLst>
          </p:cNvPr>
          <p:cNvSpPr>
            <a:spLocks noGrp="1"/>
          </p:cNvSpPr>
          <p:nvPr>
            <p:ph type="body" sz="quarter" idx="12" hasCustomPrompt="1"/>
          </p:nvPr>
        </p:nvSpPr>
        <p:spPr>
          <a:xfrm>
            <a:off x="731819" y="1776549"/>
            <a:ext cx="4640281" cy="423861"/>
          </a:xfrm>
          <a:prstGeom prst="rect">
            <a:avLst/>
          </a:prstGeom>
        </p:spPr>
        <p:txBody>
          <a:bodyPr/>
          <a:lstStyle>
            <a:lvl1pPr marL="0" indent="0">
              <a:buNone/>
              <a:defRPr sz="2400" b="1">
                <a:solidFill>
                  <a:schemeClr val="bg1"/>
                </a:solidFill>
                <a:latin typeface="+mn-lt"/>
              </a:defRPr>
            </a:lvl1pPr>
          </a:lstStyle>
          <a:p>
            <a:pPr lvl="0"/>
            <a:r>
              <a:rPr lang="en-US"/>
              <a:t>Speaker Name</a:t>
            </a:r>
          </a:p>
        </p:txBody>
      </p:sp>
      <p:sp>
        <p:nvSpPr>
          <p:cNvPr id="13" name="Text Placeholder 26">
            <a:extLst>
              <a:ext uri="{FF2B5EF4-FFF2-40B4-BE49-F238E27FC236}">
                <a16:creationId xmlns:a16="http://schemas.microsoft.com/office/drawing/2014/main" id="{3836776D-5CB1-5449-C284-C45356C089DC}"/>
              </a:ext>
            </a:extLst>
          </p:cNvPr>
          <p:cNvSpPr>
            <a:spLocks noGrp="1"/>
          </p:cNvSpPr>
          <p:nvPr>
            <p:ph type="body" sz="quarter" idx="18" hasCustomPrompt="1"/>
          </p:nvPr>
        </p:nvSpPr>
        <p:spPr>
          <a:xfrm>
            <a:off x="3378636" y="6357493"/>
            <a:ext cx="3744290" cy="314739"/>
          </a:xfrm>
        </p:spPr>
        <p:txBody>
          <a:bodyPr>
            <a:noAutofit/>
          </a:bodyPr>
          <a:lstStyle>
            <a:lvl1pPr marL="0" indent="0" algn="r">
              <a:buNone/>
              <a:defRPr sz="1100"/>
            </a:lvl1pPr>
          </a:lstStyle>
          <a:p>
            <a:pPr lvl="0"/>
            <a:r>
              <a:rPr lang="en-US"/>
              <a:t>Image name and credit</a:t>
            </a:r>
          </a:p>
        </p:txBody>
      </p:sp>
      <p:sp>
        <p:nvSpPr>
          <p:cNvPr id="18" name="Text Placeholder 2">
            <a:extLst>
              <a:ext uri="{FF2B5EF4-FFF2-40B4-BE49-F238E27FC236}">
                <a16:creationId xmlns:a16="http://schemas.microsoft.com/office/drawing/2014/main" id="{41B1A822-68DA-41B8-C2EC-6E87114592BD}"/>
              </a:ext>
            </a:extLst>
          </p:cNvPr>
          <p:cNvSpPr>
            <a:spLocks noGrp="1"/>
          </p:cNvSpPr>
          <p:nvPr>
            <p:ph type="body" idx="1" hasCustomPrompt="1"/>
          </p:nvPr>
        </p:nvSpPr>
        <p:spPr>
          <a:xfrm>
            <a:off x="182880" y="1005840"/>
            <a:ext cx="8961120" cy="475923"/>
          </a:xfrm>
          <a:prstGeom prst="rect">
            <a:avLst/>
          </a:prstGeom>
        </p:spPr>
        <p:txBody>
          <a:bodyPr anchor="b"/>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Subtitle </a:t>
            </a:r>
          </a:p>
        </p:txBody>
      </p:sp>
      <p:sp>
        <p:nvSpPr>
          <p:cNvPr id="19" name="Date Placeholder 11">
            <a:extLst>
              <a:ext uri="{FF2B5EF4-FFF2-40B4-BE49-F238E27FC236}">
                <a16:creationId xmlns:a16="http://schemas.microsoft.com/office/drawing/2014/main" id="{0505A914-1FCC-A061-3E97-0FA4440126D5}"/>
              </a:ext>
            </a:extLst>
          </p:cNvPr>
          <p:cNvSpPr>
            <a:spLocks noGrp="1"/>
          </p:cNvSpPr>
          <p:nvPr>
            <p:ph type="dt" sz="half" idx="2"/>
          </p:nvPr>
        </p:nvSpPr>
        <p:spPr>
          <a:xfrm>
            <a:off x="9444283" y="904660"/>
            <a:ext cx="2605476" cy="202359"/>
          </a:xfrm>
          <a:prstGeom prst="rect">
            <a:avLst/>
          </a:prstGeom>
        </p:spPr>
        <p:txBody>
          <a:bodyPr vert="horz" lIns="91440" tIns="45720" rIns="91440" bIns="45720" rtlCol="0" anchor="ctr"/>
          <a:lstStyle>
            <a:lvl1pPr algn="r">
              <a:defRPr sz="1200">
                <a:solidFill>
                  <a:schemeClr val="bg1"/>
                </a:solidFill>
              </a:defRPr>
            </a:lvl1pPr>
          </a:lstStyle>
          <a:p>
            <a:endParaRPr lang="en-US"/>
          </a:p>
        </p:txBody>
      </p:sp>
      <p:sp>
        <p:nvSpPr>
          <p:cNvPr id="20" name="Text Placeholder 14">
            <a:extLst>
              <a:ext uri="{FF2B5EF4-FFF2-40B4-BE49-F238E27FC236}">
                <a16:creationId xmlns:a16="http://schemas.microsoft.com/office/drawing/2014/main" id="{9F044472-31D1-2074-80E5-2AB5FDC084E0}"/>
              </a:ext>
            </a:extLst>
          </p:cNvPr>
          <p:cNvSpPr>
            <a:spLocks noGrp="1"/>
          </p:cNvSpPr>
          <p:nvPr>
            <p:ph type="body" sz="quarter" idx="25" hasCustomPrompt="1"/>
          </p:nvPr>
        </p:nvSpPr>
        <p:spPr>
          <a:xfrm>
            <a:off x="731819" y="2225427"/>
            <a:ext cx="4640281" cy="751982"/>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
        <p:nvSpPr>
          <p:cNvPr id="21" name="Text Placeholder 9">
            <a:extLst>
              <a:ext uri="{FF2B5EF4-FFF2-40B4-BE49-F238E27FC236}">
                <a16:creationId xmlns:a16="http://schemas.microsoft.com/office/drawing/2014/main" id="{8B9F41C7-BBAF-52AF-BE76-FD15828BCA10}"/>
              </a:ext>
            </a:extLst>
          </p:cNvPr>
          <p:cNvSpPr>
            <a:spLocks noGrp="1"/>
          </p:cNvSpPr>
          <p:nvPr>
            <p:ph type="body" sz="quarter" idx="26" hasCustomPrompt="1"/>
          </p:nvPr>
        </p:nvSpPr>
        <p:spPr>
          <a:xfrm>
            <a:off x="731819" y="3197135"/>
            <a:ext cx="4640281" cy="423861"/>
          </a:xfrm>
          <a:prstGeom prst="rect">
            <a:avLst/>
          </a:prstGeom>
        </p:spPr>
        <p:txBody>
          <a:bodyPr/>
          <a:lstStyle>
            <a:lvl1pPr marL="0" indent="0">
              <a:buNone/>
              <a:defRPr sz="2400" b="1">
                <a:solidFill>
                  <a:schemeClr val="bg1"/>
                </a:solidFill>
                <a:latin typeface="+mn-lt"/>
              </a:defRPr>
            </a:lvl1pPr>
          </a:lstStyle>
          <a:p>
            <a:pPr lvl="0"/>
            <a:r>
              <a:rPr lang="en-US"/>
              <a:t>Speaker Name</a:t>
            </a:r>
          </a:p>
        </p:txBody>
      </p:sp>
      <p:sp>
        <p:nvSpPr>
          <p:cNvPr id="22" name="Text Placeholder 14">
            <a:extLst>
              <a:ext uri="{FF2B5EF4-FFF2-40B4-BE49-F238E27FC236}">
                <a16:creationId xmlns:a16="http://schemas.microsoft.com/office/drawing/2014/main" id="{48B94173-4F2B-553D-90F3-B321F4645136}"/>
              </a:ext>
            </a:extLst>
          </p:cNvPr>
          <p:cNvSpPr>
            <a:spLocks noGrp="1"/>
          </p:cNvSpPr>
          <p:nvPr>
            <p:ph type="body" sz="quarter" idx="27" hasCustomPrompt="1"/>
          </p:nvPr>
        </p:nvSpPr>
        <p:spPr>
          <a:xfrm>
            <a:off x="731819" y="3646013"/>
            <a:ext cx="4640281" cy="751982"/>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
        <p:nvSpPr>
          <p:cNvPr id="23" name="Text Placeholder 9">
            <a:extLst>
              <a:ext uri="{FF2B5EF4-FFF2-40B4-BE49-F238E27FC236}">
                <a16:creationId xmlns:a16="http://schemas.microsoft.com/office/drawing/2014/main" id="{D2D414F3-018F-4AD8-6B72-82BA7F5F28F0}"/>
              </a:ext>
            </a:extLst>
          </p:cNvPr>
          <p:cNvSpPr>
            <a:spLocks noGrp="1"/>
          </p:cNvSpPr>
          <p:nvPr>
            <p:ph type="body" sz="quarter" idx="28" hasCustomPrompt="1"/>
          </p:nvPr>
        </p:nvSpPr>
        <p:spPr>
          <a:xfrm>
            <a:off x="731819" y="4634049"/>
            <a:ext cx="4640281" cy="423861"/>
          </a:xfrm>
          <a:prstGeom prst="rect">
            <a:avLst/>
          </a:prstGeom>
        </p:spPr>
        <p:txBody>
          <a:bodyPr/>
          <a:lstStyle>
            <a:lvl1pPr marL="0" indent="0">
              <a:buNone/>
              <a:defRPr sz="2400" b="1">
                <a:solidFill>
                  <a:schemeClr val="bg1"/>
                </a:solidFill>
                <a:latin typeface="+mn-lt"/>
              </a:defRPr>
            </a:lvl1pPr>
          </a:lstStyle>
          <a:p>
            <a:pPr lvl="0"/>
            <a:r>
              <a:rPr lang="en-US"/>
              <a:t>Speaker Name</a:t>
            </a:r>
          </a:p>
        </p:txBody>
      </p:sp>
      <p:sp>
        <p:nvSpPr>
          <p:cNvPr id="24" name="Text Placeholder 14">
            <a:extLst>
              <a:ext uri="{FF2B5EF4-FFF2-40B4-BE49-F238E27FC236}">
                <a16:creationId xmlns:a16="http://schemas.microsoft.com/office/drawing/2014/main" id="{3D8A6062-9B7B-6969-7302-282C018C76B2}"/>
              </a:ext>
            </a:extLst>
          </p:cNvPr>
          <p:cNvSpPr>
            <a:spLocks noGrp="1"/>
          </p:cNvSpPr>
          <p:nvPr>
            <p:ph type="body" sz="quarter" idx="29" hasCustomPrompt="1"/>
          </p:nvPr>
        </p:nvSpPr>
        <p:spPr>
          <a:xfrm>
            <a:off x="731819" y="5082927"/>
            <a:ext cx="4640281" cy="751982"/>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Tree>
    <p:extLst>
      <p:ext uri="{BB962C8B-B14F-4D97-AF65-F5344CB8AC3E}">
        <p14:creationId xmlns:p14="http://schemas.microsoft.com/office/powerpoint/2010/main" val="2283195221"/>
      </p:ext>
    </p:extLst>
  </p:cSld>
  <p:clrMapOvr>
    <a:masterClrMapping/>
  </p:clrMapOvr>
  <p:extLst>
    <p:ext uri="{DCECCB84-F9BA-43D5-87BE-67443E8EF086}">
      <p15:sldGuideLst xmlns:p15="http://schemas.microsoft.com/office/powerpoint/2012/main"/>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Speakers 5">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9210A00-13EC-E4B5-3783-CA46482FE0D8}"/>
              </a:ext>
            </a:extLst>
          </p:cNvPr>
          <p:cNvSpPr/>
          <p:nvPr userDrawn="1"/>
        </p:nvSpPr>
        <p:spPr>
          <a:xfrm>
            <a:off x="266700" y="1570099"/>
            <a:ext cx="11641765" cy="4404972"/>
          </a:xfrm>
          <a:prstGeom prst="rect">
            <a:avLst/>
          </a:prstGeom>
          <a:solidFill>
            <a:srgbClr val="1484FC">
              <a:alpha val="44000"/>
            </a:srgbClr>
          </a:solid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C2B8CB0D-3264-66BD-B288-71E0DE0844BF}"/>
              </a:ext>
            </a:extLst>
          </p:cNvPr>
          <p:cNvPicPr>
            <a:picLocks noChangeAspect="1"/>
          </p:cNvPicPr>
          <p:nvPr userDrawn="1"/>
        </p:nvPicPr>
        <p:blipFill>
          <a:blip r:embed="rId2"/>
          <a:stretch>
            <a:fillRect/>
          </a:stretch>
        </p:blipFill>
        <p:spPr>
          <a:xfrm>
            <a:off x="474556" y="1880245"/>
            <a:ext cx="1142307" cy="1142307"/>
          </a:xfrm>
          <a:prstGeom prst="rect">
            <a:avLst/>
          </a:prstGeom>
        </p:spPr>
      </p:pic>
      <p:sp>
        <p:nvSpPr>
          <p:cNvPr id="22" name="Slide Number Placeholder 21">
            <a:extLst>
              <a:ext uri="{FF2B5EF4-FFF2-40B4-BE49-F238E27FC236}">
                <a16:creationId xmlns:a16="http://schemas.microsoft.com/office/drawing/2014/main" id="{6D9912A2-138C-78B7-E3D0-B1DB5EC91114}"/>
              </a:ext>
            </a:extLst>
          </p:cNvPr>
          <p:cNvSpPr>
            <a:spLocks noGrp="1"/>
          </p:cNvSpPr>
          <p:nvPr>
            <p:ph type="sldNum" sz="quarter" idx="10"/>
          </p:nvPr>
        </p:nvSpPr>
        <p:spPr/>
        <p:txBody>
          <a:bodyPr/>
          <a:lstStyle/>
          <a:p>
            <a:fld id="{8D407A93-5F51-6D4C-9C0B-941BF48061CC}" type="slidenum">
              <a:rPr lang="en-US" smtClean="0"/>
              <a:t>‹#›</a:t>
            </a:fld>
            <a:endParaRPr lang="en-US"/>
          </a:p>
        </p:txBody>
      </p:sp>
      <p:sp>
        <p:nvSpPr>
          <p:cNvPr id="2" name="Text Placeholder 9">
            <a:extLst>
              <a:ext uri="{FF2B5EF4-FFF2-40B4-BE49-F238E27FC236}">
                <a16:creationId xmlns:a16="http://schemas.microsoft.com/office/drawing/2014/main" id="{DD12CE51-ADC1-7DF4-2293-BDA0FB61F4EF}"/>
              </a:ext>
            </a:extLst>
          </p:cNvPr>
          <p:cNvSpPr>
            <a:spLocks noGrp="1"/>
          </p:cNvSpPr>
          <p:nvPr>
            <p:ph type="body" sz="quarter" idx="12" hasCustomPrompt="1"/>
          </p:nvPr>
        </p:nvSpPr>
        <p:spPr>
          <a:xfrm>
            <a:off x="1808132" y="1956700"/>
            <a:ext cx="3698744" cy="363958"/>
          </a:xfrm>
          <a:prstGeom prst="rect">
            <a:avLst/>
          </a:prstGeom>
        </p:spPr>
        <p:txBody>
          <a:bodyPr>
            <a:normAutofit/>
          </a:bodyPr>
          <a:lstStyle>
            <a:lvl1pPr marL="0" indent="0">
              <a:buNone/>
              <a:defRPr sz="2200" b="1">
                <a:solidFill>
                  <a:schemeClr val="bg1"/>
                </a:solidFill>
                <a:latin typeface="+mn-lt"/>
              </a:defRPr>
            </a:lvl1pPr>
          </a:lstStyle>
          <a:p>
            <a:pPr lvl="0"/>
            <a:r>
              <a:rPr lang="en-US"/>
              <a:t>Speaker Name</a:t>
            </a:r>
          </a:p>
        </p:txBody>
      </p:sp>
      <p:sp>
        <p:nvSpPr>
          <p:cNvPr id="8" name="Text Placeholder 26">
            <a:extLst>
              <a:ext uri="{FF2B5EF4-FFF2-40B4-BE49-F238E27FC236}">
                <a16:creationId xmlns:a16="http://schemas.microsoft.com/office/drawing/2014/main" id="{05F30322-F6C8-B7EC-3A49-D57DC27CC46D}"/>
              </a:ext>
            </a:extLst>
          </p:cNvPr>
          <p:cNvSpPr>
            <a:spLocks noGrp="1"/>
          </p:cNvSpPr>
          <p:nvPr>
            <p:ph type="body" sz="quarter" idx="18" hasCustomPrompt="1"/>
          </p:nvPr>
        </p:nvSpPr>
        <p:spPr>
          <a:xfrm>
            <a:off x="5993992" y="5650160"/>
            <a:ext cx="5752328" cy="202000"/>
          </a:xfrm>
        </p:spPr>
        <p:txBody>
          <a:bodyPr>
            <a:noAutofit/>
          </a:bodyPr>
          <a:lstStyle>
            <a:lvl1pPr marL="0" indent="0" algn="r">
              <a:buNone/>
              <a:defRPr sz="1100"/>
            </a:lvl1pPr>
          </a:lstStyle>
          <a:p>
            <a:pPr lvl="0"/>
            <a:r>
              <a:rPr lang="en-US"/>
              <a:t>Image name and credit</a:t>
            </a:r>
          </a:p>
        </p:txBody>
      </p:sp>
      <p:sp>
        <p:nvSpPr>
          <p:cNvPr id="10" name="Picture Placeholder 41">
            <a:extLst>
              <a:ext uri="{FF2B5EF4-FFF2-40B4-BE49-F238E27FC236}">
                <a16:creationId xmlns:a16="http://schemas.microsoft.com/office/drawing/2014/main" id="{3471DBA6-143D-6EB5-5927-9F00EBE3D11D}"/>
              </a:ext>
            </a:extLst>
          </p:cNvPr>
          <p:cNvSpPr>
            <a:spLocks noGrp="1"/>
          </p:cNvSpPr>
          <p:nvPr>
            <p:ph type="pic" sz="quarter" idx="17"/>
          </p:nvPr>
        </p:nvSpPr>
        <p:spPr>
          <a:xfrm>
            <a:off x="589494" y="1990467"/>
            <a:ext cx="913657" cy="913657"/>
          </a:xfrm>
          <a:prstGeom prst="ellipse">
            <a:avLst/>
          </a:prstGeom>
          <a:blipFill dpi="0" rotWithShape="1">
            <a:blip r:embed="rId3"/>
            <a:srcRect/>
            <a:stretch>
              <a:fillRect l="100" t="-15609" r="-100" b="-2"/>
            </a:stretch>
          </a:blipFill>
        </p:spPr>
        <p:txBody>
          <a:bodyPr>
            <a:normAutofit/>
          </a:bodyPr>
          <a:lstStyle>
            <a:lvl1pPr>
              <a:defRPr sz="1400"/>
            </a:lvl1pPr>
          </a:lstStyle>
          <a:p>
            <a:r>
              <a:rPr lang="en-US"/>
              <a:t>Click icon to add picture</a:t>
            </a:r>
          </a:p>
        </p:txBody>
      </p:sp>
      <p:sp>
        <p:nvSpPr>
          <p:cNvPr id="12" name="Picture Placeholder 11">
            <a:extLst>
              <a:ext uri="{FF2B5EF4-FFF2-40B4-BE49-F238E27FC236}">
                <a16:creationId xmlns:a16="http://schemas.microsoft.com/office/drawing/2014/main" id="{F037B8D9-95C5-7795-465A-BE6287AA0F84}"/>
              </a:ext>
            </a:extLst>
          </p:cNvPr>
          <p:cNvSpPr>
            <a:spLocks noGrp="1"/>
          </p:cNvSpPr>
          <p:nvPr>
            <p:ph type="pic" sz="quarter" idx="19"/>
          </p:nvPr>
        </p:nvSpPr>
        <p:spPr>
          <a:xfrm>
            <a:off x="5993992" y="2016124"/>
            <a:ext cx="5752328" cy="3511125"/>
          </a:xfrm>
        </p:spPr>
        <p:txBody>
          <a:bodyPr/>
          <a:lstStyle/>
          <a:p>
            <a:r>
              <a:rPr lang="en-US"/>
              <a:t>Click icon to add picture</a:t>
            </a:r>
          </a:p>
        </p:txBody>
      </p:sp>
      <p:sp>
        <p:nvSpPr>
          <p:cNvPr id="4" name="Text Placeholder 2">
            <a:extLst>
              <a:ext uri="{FF2B5EF4-FFF2-40B4-BE49-F238E27FC236}">
                <a16:creationId xmlns:a16="http://schemas.microsoft.com/office/drawing/2014/main" id="{227AE9F0-4F01-AB75-E07D-0B1A4D625163}"/>
              </a:ext>
            </a:extLst>
          </p:cNvPr>
          <p:cNvSpPr>
            <a:spLocks noGrp="1"/>
          </p:cNvSpPr>
          <p:nvPr>
            <p:ph type="body" idx="1" hasCustomPrompt="1"/>
          </p:nvPr>
        </p:nvSpPr>
        <p:spPr>
          <a:xfrm>
            <a:off x="182880" y="1005840"/>
            <a:ext cx="8961120" cy="475923"/>
          </a:xfrm>
          <a:prstGeom prst="rect">
            <a:avLst/>
          </a:prstGeom>
        </p:spPr>
        <p:txBody>
          <a:bodyPr anchor="b"/>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Subtitle </a:t>
            </a:r>
          </a:p>
        </p:txBody>
      </p:sp>
      <p:sp>
        <p:nvSpPr>
          <p:cNvPr id="5" name="Title 22">
            <a:extLst>
              <a:ext uri="{FF2B5EF4-FFF2-40B4-BE49-F238E27FC236}">
                <a16:creationId xmlns:a16="http://schemas.microsoft.com/office/drawing/2014/main" id="{8A1238DF-7C7B-6F1C-E456-89F0FE46B2E0}"/>
              </a:ext>
            </a:extLst>
          </p:cNvPr>
          <p:cNvSpPr>
            <a:spLocks noGrp="1"/>
          </p:cNvSpPr>
          <p:nvPr>
            <p:ph type="title"/>
          </p:nvPr>
        </p:nvSpPr>
        <p:spPr>
          <a:xfrm>
            <a:off x="182880" y="274320"/>
            <a:ext cx="8961120" cy="731520"/>
          </a:xfrm>
        </p:spPr>
        <p:txBody>
          <a:bodyPr/>
          <a:lstStyle/>
          <a:p>
            <a:r>
              <a:rPr lang="en-US"/>
              <a:t>Click to edit Master title style</a:t>
            </a:r>
          </a:p>
        </p:txBody>
      </p:sp>
      <p:pic>
        <p:nvPicPr>
          <p:cNvPr id="6" name="Picture 5">
            <a:extLst>
              <a:ext uri="{FF2B5EF4-FFF2-40B4-BE49-F238E27FC236}">
                <a16:creationId xmlns:a16="http://schemas.microsoft.com/office/drawing/2014/main" id="{4E94FACD-4613-598F-7323-C806EFFE506B}"/>
              </a:ext>
            </a:extLst>
          </p:cNvPr>
          <p:cNvPicPr>
            <a:picLocks noChangeAspect="1"/>
          </p:cNvPicPr>
          <p:nvPr userDrawn="1"/>
        </p:nvPicPr>
        <p:blipFill>
          <a:blip r:embed="rId2"/>
          <a:stretch>
            <a:fillRect/>
          </a:stretch>
        </p:blipFill>
        <p:spPr>
          <a:xfrm>
            <a:off x="474556" y="3208531"/>
            <a:ext cx="1142307" cy="1142307"/>
          </a:xfrm>
          <a:prstGeom prst="rect">
            <a:avLst/>
          </a:prstGeom>
        </p:spPr>
      </p:pic>
      <p:sp>
        <p:nvSpPr>
          <p:cNvPr id="18" name="Picture Placeholder 41">
            <a:extLst>
              <a:ext uri="{FF2B5EF4-FFF2-40B4-BE49-F238E27FC236}">
                <a16:creationId xmlns:a16="http://schemas.microsoft.com/office/drawing/2014/main" id="{B9F6CAFE-ACEC-B670-3992-CDD28B5FDC35}"/>
              </a:ext>
            </a:extLst>
          </p:cNvPr>
          <p:cNvSpPr>
            <a:spLocks noGrp="1"/>
          </p:cNvSpPr>
          <p:nvPr>
            <p:ph type="pic" sz="quarter" idx="22"/>
          </p:nvPr>
        </p:nvSpPr>
        <p:spPr>
          <a:xfrm>
            <a:off x="589494" y="3318753"/>
            <a:ext cx="913657" cy="913657"/>
          </a:xfrm>
          <a:prstGeom prst="ellipse">
            <a:avLst/>
          </a:prstGeom>
          <a:blipFill dpi="0" rotWithShape="1">
            <a:blip r:embed="rId3"/>
            <a:srcRect/>
            <a:stretch>
              <a:fillRect l="100" t="-15609" r="-100" b="-2"/>
            </a:stretch>
          </a:blipFill>
        </p:spPr>
        <p:txBody>
          <a:bodyPr>
            <a:normAutofit/>
          </a:bodyPr>
          <a:lstStyle>
            <a:lvl1pPr>
              <a:defRPr sz="1400"/>
            </a:lvl1pPr>
          </a:lstStyle>
          <a:p>
            <a:r>
              <a:rPr lang="en-US"/>
              <a:t>Click icon to add picture</a:t>
            </a:r>
          </a:p>
        </p:txBody>
      </p:sp>
      <p:pic>
        <p:nvPicPr>
          <p:cNvPr id="19" name="Picture 18">
            <a:extLst>
              <a:ext uri="{FF2B5EF4-FFF2-40B4-BE49-F238E27FC236}">
                <a16:creationId xmlns:a16="http://schemas.microsoft.com/office/drawing/2014/main" id="{163EC3D5-CB17-5D77-25CA-FC1F0DD84417}"/>
              </a:ext>
            </a:extLst>
          </p:cNvPr>
          <p:cNvPicPr>
            <a:picLocks noChangeAspect="1"/>
          </p:cNvPicPr>
          <p:nvPr userDrawn="1"/>
        </p:nvPicPr>
        <p:blipFill>
          <a:blip r:embed="rId2"/>
          <a:stretch>
            <a:fillRect/>
          </a:stretch>
        </p:blipFill>
        <p:spPr>
          <a:xfrm>
            <a:off x="474556" y="4479066"/>
            <a:ext cx="1142307" cy="1142307"/>
          </a:xfrm>
          <a:prstGeom prst="rect">
            <a:avLst/>
          </a:prstGeom>
        </p:spPr>
      </p:pic>
      <p:sp>
        <p:nvSpPr>
          <p:cNvPr id="23" name="Picture Placeholder 41">
            <a:extLst>
              <a:ext uri="{FF2B5EF4-FFF2-40B4-BE49-F238E27FC236}">
                <a16:creationId xmlns:a16="http://schemas.microsoft.com/office/drawing/2014/main" id="{F0901DAC-588F-833A-A490-277172E9F945}"/>
              </a:ext>
            </a:extLst>
          </p:cNvPr>
          <p:cNvSpPr>
            <a:spLocks noGrp="1"/>
          </p:cNvSpPr>
          <p:nvPr>
            <p:ph type="pic" sz="quarter" idx="25"/>
          </p:nvPr>
        </p:nvSpPr>
        <p:spPr>
          <a:xfrm>
            <a:off x="589494" y="4589288"/>
            <a:ext cx="913657" cy="913657"/>
          </a:xfrm>
          <a:prstGeom prst="ellipse">
            <a:avLst/>
          </a:prstGeom>
          <a:blipFill dpi="0" rotWithShape="1">
            <a:blip r:embed="rId3"/>
            <a:srcRect/>
            <a:stretch>
              <a:fillRect l="100" t="-15609" r="-100" b="-2"/>
            </a:stretch>
          </a:blipFill>
        </p:spPr>
        <p:txBody>
          <a:bodyPr>
            <a:normAutofit/>
          </a:bodyPr>
          <a:lstStyle>
            <a:lvl1pPr>
              <a:defRPr sz="1400"/>
            </a:lvl1pPr>
          </a:lstStyle>
          <a:p>
            <a:r>
              <a:rPr lang="en-US"/>
              <a:t>Click icon to add picture</a:t>
            </a:r>
          </a:p>
        </p:txBody>
      </p:sp>
      <p:sp>
        <p:nvSpPr>
          <p:cNvPr id="24" name="Date Placeholder 11">
            <a:extLst>
              <a:ext uri="{FF2B5EF4-FFF2-40B4-BE49-F238E27FC236}">
                <a16:creationId xmlns:a16="http://schemas.microsoft.com/office/drawing/2014/main" id="{8EC9A32B-56E6-30AD-D623-93AEE00FF3EF}"/>
              </a:ext>
            </a:extLst>
          </p:cNvPr>
          <p:cNvSpPr>
            <a:spLocks noGrp="1"/>
          </p:cNvSpPr>
          <p:nvPr>
            <p:ph type="dt" sz="half" idx="2"/>
          </p:nvPr>
        </p:nvSpPr>
        <p:spPr>
          <a:xfrm>
            <a:off x="9444283" y="904660"/>
            <a:ext cx="2605476" cy="202359"/>
          </a:xfrm>
          <a:prstGeom prst="rect">
            <a:avLst/>
          </a:prstGeom>
        </p:spPr>
        <p:txBody>
          <a:bodyPr vert="horz" lIns="91440" tIns="45720" rIns="91440" bIns="45720" rtlCol="0" anchor="ctr"/>
          <a:lstStyle>
            <a:lvl1pPr algn="r">
              <a:defRPr sz="1200">
                <a:solidFill>
                  <a:schemeClr val="bg1"/>
                </a:solidFill>
              </a:defRPr>
            </a:lvl1pPr>
          </a:lstStyle>
          <a:p>
            <a:endParaRPr lang="en-US"/>
          </a:p>
        </p:txBody>
      </p:sp>
      <p:sp>
        <p:nvSpPr>
          <p:cNvPr id="25" name="Text Placeholder 14">
            <a:extLst>
              <a:ext uri="{FF2B5EF4-FFF2-40B4-BE49-F238E27FC236}">
                <a16:creationId xmlns:a16="http://schemas.microsoft.com/office/drawing/2014/main" id="{4C743854-80DF-158A-756D-88E0E7583B94}"/>
              </a:ext>
            </a:extLst>
          </p:cNvPr>
          <p:cNvSpPr>
            <a:spLocks noGrp="1"/>
          </p:cNvSpPr>
          <p:nvPr>
            <p:ph type="body" sz="quarter" idx="26" hasCustomPrompt="1"/>
          </p:nvPr>
        </p:nvSpPr>
        <p:spPr>
          <a:xfrm>
            <a:off x="1808133" y="2353337"/>
            <a:ext cx="3698743" cy="613558"/>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
        <p:nvSpPr>
          <p:cNvPr id="26" name="Text Placeholder 9">
            <a:extLst>
              <a:ext uri="{FF2B5EF4-FFF2-40B4-BE49-F238E27FC236}">
                <a16:creationId xmlns:a16="http://schemas.microsoft.com/office/drawing/2014/main" id="{E5A7F009-A01A-CB64-C524-D8BEFFC6BB32}"/>
              </a:ext>
            </a:extLst>
          </p:cNvPr>
          <p:cNvSpPr>
            <a:spLocks noGrp="1"/>
          </p:cNvSpPr>
          <p:nvPr>
            <p:ph type="body" sz="quarter" idx="27" hasCustomPrompt="1"/>
          </p:nvPr>
        </p:nvSpPr>
        <p:spPr>
          <a:xfrm>
            <a:off x="1808132" y="3268665"/>
            <a:ext cx="3698744" cy="363958"/>
          </a:xfrm>
          <a:prstGeom prst="rect">
            <a:avLst/>
          </a:prstGeom>
        </p:spPr>
        <p:txBody>
          <a:bodyPr>
            <a:normAutofit/>
          </a:bodyPr>
          <a:lstStyle>
            <a:lvl1pPr marL="0" indent="0">
              <a:buNone/>
              <a:defRPr sz="2200" b="1">
                <a:solidFill>
                  <a:schemeClr val="bg1"/>
                </a:solidFill>
                <a:latin typeface="+mn-lt"/>
              </a:defRPr>
            </a:lvl1pPr>
          </a:lstStyle>
          <a:p>
            <a:pPr lvl="0"/>
            <a:r>
              <a:rPr lang="en-US"/>
              <a:t>Speaker Name</a:t>
            </a:r>
          </a:p>
        </p:txBody>
      </p:sp>
      <p:sp>
        <p:nvSpPr>
          <p:cNvPr id="27" name="Text Placeholder 14">
            <a:extLst>
              <a:ext uri="{FF2B5EF4-FFF2-40B4-BE49-F238E27FC236}">
                <a16:creationId xmlns:a16="http://schemas.microsoft.com/office/drawing/2014/main" id="{2F4A85FE-05F7-4AEA-48DD-9EA9A4CDAF69}"/>
              </a:ext>
            </a:extLst>
          </p:cNvPr>
          <p:cNvSpPr>
            <a:spLocks noGrp="1"/>
          </p:cNvSpPr>
          <p:nvPr>
            <p:ph type="body" sz="quarter" idx="28" hasCustomPrompt="1"/>
          </p:nvPr>
        </p:nvSpPr>
        <p:spPr>
          <a:xfrm>
            <a:off x="1808133" y="3665302"/>
            <a:ext cx="3698743" cy="613558"/>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
        <p:nvSpPr>
          <p:cNvPr id="28" name="Text Placeholder 9">
            <a:extLst>
              <a:ext uri="{FF2B5EF4-FFF2-40B4-BE49-F238E27FC236}">
                <a16:creationId xmlns:a16="http://schemas.microsoft.com/office/drawing/2014/main" id="{9C4A7016-8E73-CD23-53BB-2790DDAA0D28}"/>
              </a:ext>
            </a:extLst>
          </p:cNvPr>
          <p:cNvSpPr>
            <a:spLocks noGrp="1"/>
          </p:cNvSpPr>
          <p:nvPr>
            <p:ph type="body" sz="quarter" idx="29" hasCustomPrompt="1"/>
          </p:nvPr>
        </p:nvSpPr>
        <p:spPr>
          <a:xfrm>
            <a:off x="1808132" y="4556776"/>
            <a:ext cx="3698744" cy="363958"/>
          </a:xfrm>
          <a:prstGeom prst="rect">
            <a:avLst/>
          </a:prstGeom>
        </p:spPr>
        <p:txBody>
          <a:bodyPr>
            <a:normAutofit/>
          </a:bodyPr>
          <a:lstStyle>
            <a:lvl1pPr marL="0" indent="0">
              <a:buNone/>
              <a:defRPr sz="2200" b="1">
                <a:solidFill>
                  <a:schemeClr val="bg1"/>
                </a:solidFill>
                <a:latin typeface="+mn-lt"/>
              </a:defRPr>
            </a:lvl1pPr>
          </a:lstStyle>
          <a:p>
            <a:pPr lvl="0"/>
            <a:r>
              <a:rPr lang="en-US"/>
              <a:t>Speaker Name</a:t>
            </a:r>
          </a:p>
        </p:txBody>
      </p:sp>
      <p:sp>
        <p:nvSpPr>
          <p:cNvPr id="29" name="Text Placeholder 14">
            <a:extLst>
              <a:ext uri="{FF2B5EF4-FFF2-40B4-BE49-F238E27FC236}">
                <a16:creationId xmlns:a16="http://schemas.microsoft.com/office/drawing/2014/main" id="{D6D74A71-AC86-44C5-66D7-D839E98C2372}"/>
              </a:ext>
            </a:extLst>
          </p:cNvPr>
          <p:cNvSpPr>
            <a:spLocks noGrp="1"/>
          </p:cNvSpPr>
          <p:nvPr>
            <p:ph type="body" sz="quarter" idx="30" hasCustomPrompt="1"/>
          </p:nvPr>
        </p:nvSpPr>
        <p:spPr>
          <a:xfrm>
            <a:off x="1808133" y="4953413"/>
            <a:ext cx="3698743" cy="613558"/>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Tree>
    <p:extLst>
      <p:ext uri="{BB962C8B-B14F-4D97-AF65-F5344CB8AC3E}">
        <p14:creationId xmlns:p14="http://schemas.microsoft.com/office/powerpoint/2010/main" val="4252051081"/>
      </p:ext>
    </p:extLst>
  </p:cSld>
  <p:clrMapOvr>
    <a:masterClrMapping/>
  </p:clrMapOvr>
  <p:extLst>
    <p:ext uri="{DCECCB84-F9BA-43D5-87BE-67443E8EF086}">
      <p15:sldGuideLst xmlns:p15="http://schemas.microsoft.com/office/powerpoint/2012/main"/>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ree Speakers 6">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9210A00-13EC-E4B5-3783-CA46482FE0D8}"/>
              </a:ext>
            </a:extLst>
          </p:cNvPr>
          <p:cNvSpPr/>
          <p:nvPr userDrawn="1"/>
        </p:nvSpPr>
        <p:spPr>
          <a:xfrm>
            <a:off x="266700" y="1570099"/>
            <a:ext cx="11641765" cy="4404972"/>
          </a:xfrm>
          <a:prstGeom prst="rect">
            <a:avLst/>
          </a:prstGeom>
          <a:solidFill>
            <a:srgbClr val="1484FC">
              <a:alpha val="44000"/>
            </a:srgbClr>
          </a:solid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Slide Number Placeholder 21">
            <a:extLst>
              <a:ext uri="{FF2B5EF4-FFF2-40B4-BE49-F238E27FC236}">
                <a16:creationId xmlns:a16="http://schemas.microsoft.com/office/drawing/2014/main" id="{6D9912A2-138C-78B7-E3D0-B1DB5EC91114}"/>
              </a:ext>
            </a:extLst>
          </p:cNvPr>
          <p:cNvSpPr>
            <a:spLocks noGrp="1"/>
          </p:cNvSpPr>
          <p:nvPr>
            <p:ph type="sldNum" sz="quarter" idx="10"/>
          </p:nvPr>
        </p:nvSpPr>
        <p:spPr/>
        <p:txBody>
          <a:bodyPr/>
          <a:lstStyle/>
          <a:p>
            <a:fld id="{8D407A93-5F51-6D4C-9C0B-941BF48061CC}" type="slidenum">
              <a:rPr lang="en-US" smtClean="0"/>
              <a:t>‹#›</a:t>
            </a:fld>
            <a:endParaRPr lang="en-US"/>
          </a:p>
        </p:txBody>
      </p:sp>
      <p:sp>
        <p:nvSpPr>
          <p:cNvPr id="2" name="Text Placeholder 9">
            <a:extLst>
              <a:ext uri="{FF2B5EF4-FFF2-40B4-BE49-F238E27FC236}">
                <a16:creationId xmlns:a16="http://schemas.microsoft.com/office/drawing/2014/main" id="{DD12CE51-ADC1-7DF4-2293-BDA0FB61F4EF}"/>
              </a:ext>
            </a:extLst>
          </p:cNvPr>
          <p:cNvSpPr>
            <a:spLocks noGrp="1"/>
          </p:cNvSpPr>
          <p:nvPr>
            <p:ph type="body" sz="quarter" idx="12" hasCustomPrompt="1"/>
          </p:nvPr>
        </p:nvSpPr>
        <p:spPr>
          <a:xfrm>
            <a:off x="445679" y="2038588"/>
            <a:ext cx="5272732" cy="363958"/>
          </a:xfrm>
          <a:prstGeom prst="rect">
            <a:avLst/>
          </a:prstGeom>
        </p:spPr>
        <p:txBody>
          <a:bodyPr>
            <a:normAutofit/>
          </a:bodyPr>
          <a:lstStyle>
            <a:lvl1pPr marL="0" indent="0">
              <a:buNone/>
              <a:defRPr sz="2200" b="1">
                <a:solidFill>
                  <a:schemeClr val="bg1"/>
                </a:solidFill>
                <a:latin typeface="+mn-lt"/>
              </a:defRPr>
            </a:lvl1pPr>
          </a:lstStyle>
          <a:p>
            <a:pPr lvl="0"/>
            <a:r>
              <a:rPr lang="en-US"/>
              <a:t>Speaker Name</a:t>
            </a:r>
          </a:p>
        </p:txBody>
      </p:sp>
      <p:sp>
        <p:nvSpPr>
          <p:cNvPr id="8" name="Text Placeholder 26">
            <a:extLst>
              <a:ext uri="{FF2B5EF4-FFF2-40B4-BE49-F238E27FC236}">
                <a16:creationId xmlns:a16="http://schemas.microsoft.com/office/drawing/2014/main" id="{05F30322-F6C8-B7EC-3A49-D57DC27CC46D}"/>
              </a:ext>
            </a:extLst>
          </p:cNvPr>
          <p:cNvSpPr>
            <a:spLocks noGrp="1"/>
          </p:cNvSpPr>
          <p:nvPr>
            <p:ph type="body" sz="quarter" idx="18" hasCustomPrompt="1"/>
          </p:nvPr>
        </p:nvSpPr>
        <p:spPr>
          <a:xfrm>
            <a:off x="5993992" y="5650160"/>
            <a:ext cx="5752328" cy="202000"/>
          </a:xfrm>
        </p:spPr>
        <p:txBody>
          <a:bodyPr>
            <a:noAutofit/>
          </a:bodyPr>
          <a:lstStyle>
            <a:lvl1pPr marL="0" indent="0" algn="r">
              <a:buNone/>
              <a:defRPr sz="1100"/>
            </a:lvl1pPr>
          </a:lstStyle>
          <a:p>
            <a:pPr lvl="0"/>
            <a:r>
              <a:rPr lang="en-US"/>
              <a:t>Image name and credit</a:t>
            </a:r>
          </a:p>
        </p:txBody>
      </p:sp>
      <p:sp>
        <p:nvSpPr>
          <p:cNvPr id="12" name="Picture Placeholder 11">
            <a:extLst>
              <a:ext uri="{FF2B5EF4-FFF2-40B4-BE49-F238E27FC236}">
                <a16:creationId xmlns:a16="http://schemas.microsoft.com/office/drawing/2014/main" id="{F037B8D9-95C5-7795-465A-BE6287AA0F84}"/>
              </a:ext>
            </a:extLst>
          </p:cNvPr>
          <p:cNvSpPr>
            <a:spLocks noGrp="1"/>
          </p:cNvSpPr>
          <p:nvPr>
            <p:ph type="pic" sz="quarter" idx="19"/>
          </p:nvPr>
        </p:nvSpPr>
        <p:spPr>
          <a:xfrm>
            <a:off x="5993992" y="2016124"/>
            <a:ext cx="5752328" cy="3511125"/>
          </a:xfrm>
        </p:spPr>
        <p:txBody>
          <a:bodyPr/>
          <a:lstStyle/>
          <a:p>
            <a:r>
              <a:rPr lang="en-US"/>
              <a:t>Click icon to add picture</a:t>
            </a:r>
          </a:p>
        </p:txBody>
      </p:sp>
      <p:sp>
        <p:nvSpPr>
          <p:cNvPr id="4" name="Text Placeholder 2">
            <a:extLst>
              <a:ext uri="{FF2B5EF4-FFF2-40B4-BE49-F238E27FC236}">
                <a16:creationId xmlns:a16="http://schemas.microsoft.com/office/drawing/2014/main" id="{227AE9F0-4F01-AB75-E07D-0B1A4D625163}"/>
              </a:ext>
            </a:extLst>
          </p:cNvPr>
          <p:cNvSpPr>
            <a:spLocks noGrp="1"/>
          </p:cNvSpPr>
          <p:nvPr>
            <p:ph type="body" idx="1" hasCustomPrompt="1"/>
          </p:nvPr>
        </p:nvSpPr>
        <p:spPr>
          <a:xfrm>
            <a:off x="182880" y="1005840"/>
            <a:ext cx="8961120" cy="475923"/>
          </a:xfrm>
          <a:prstGeom prst="rect">
            <a:avLst/>
          </a:prstGeom>
        </p:spPr>
        <p:txBody>
          <a:bodyPr anchor="b"/>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Subtitle </a:t>
            </a:r>
          </a:p>
        </p:txBody>
      </p:sp>
      <p:sp>
        <p:nvSpPr>
          <p:cNvPr id="5" name="Title 22">
            <a:extLst>
              <a:ext uri="{FF2B5EF4-FFF2-40B4-BE49-F238E27FC236}">
                <a16:creationId xmlns:a16="http://schemas.microsoft.com/office/drawing/2014/main" id="{8A1238DF-7C7B-6F1C-E456-89F0FE46B2E0}"/>
              </a:ext>
            </a:extLst>
          </p:cNvPr>
          <p:cNvSpPr>
            <a:spLocks noGrp="1"/>
          </p:cNvSpPr>
          <p:nvPr>
            <p:ph type="title"/>
          </p:nvPr>
        </p:nvSpPr>
        <p:spPr>
          <a:xfrm>
            <a:off x="182880" y="274320"/>
            <a:ext cx="8961120" cy="731520"/>
          </a:xfrm>
        </p:spPr>
        <p:txBody>
          <a:bodyPr/>
          <a:lstStyle/>
          <a:p>
            <a:r>
              <a:rPr lang="en-US"/>
              <a:t>Click to edit Master title style</a:t>
            </a:r>
          </a:p>
        </p:txBody>
      </p:sp>
      <p:sp>
        <p:nvSpPr>
          <p:cNvPr id="24" name="Date Placeholder 11">
            <a:extLst>
              <a:ext uri="{FF2B5EF4-FFF2-40B4-BE49-F238E27FC236}">
                <a16:creationId xmlns:a16="http://schemas.microsoft.com/office/drawing/2014/main" id="{8EC9A32B-56E6-30AD-D623-93AEE00FF3EF}"/>
              </a:ext>
            </a:extLst>
          </p:cNvPr>
          <p:cNvSpPr>
            <a:spLocks noGrp="1"/>
          </p:cNvSpPr>
          <p:nvPr>
            <p:ph type="dt" sz="half" idx="2"/>
          </p:nvPr>
        </p:nvSpPr>
        <p:spPr>
          <a:xfrm>
            <a:off x="9444283" y="904660"/>
            <a:ext cx="2605476" cy="202359"/>
          </a:xfrm>
          <a:prstGeom prst="rect">
            <a:avLst/>
          </a:prstGeom>
        </p:spPr>
        <p:txBody>
          <a:bodyPr vert="horz" lIns="91440" tIns="45720" rIns="91440" bIns="45720" rtlCol="0" anchor="ctr"/>
          <a:lstStyle>
            <a:lvl1pPr algn="r">
              <a:defRPr sz="1200">
                <a:solidFill>
                  <a:schemeClr val="bg1"/>
                </a:solidFill>
              </a:defRPr>
            </a:lvl1pPr>
          </a:lstStyle>
          <a:p>
            <a:endParaRPr lang="en-US"/>
          </a:p>
        </p:txBody>
      </p:sp>
      <p:sp>
        <p:nvSpPr>
          <p:cNvPr id="25" name="Text Placeholder 14">
            <a:extLst>
              <a:ext uri="{FF2B5EF4-FFF2-40B4-BE49-F238E27FC236}">
                <a16:creationId xmlns:a16="http://schemas.microsoft.com/office/drawing/2014/main" id="{4C743854-80DF-158A-756D-88E0E7583B94}"/>
              </a:ext>
            </a:extLst>
          </p:cNvPr>
          <p:cNvSpPr>
            <a:spLocks noGrp="1"/>
          </p:cNvSpPr>
          <p:nvPr>
            <p:ph type="body" sz="quarter" idx="26" hasCustomPrompt="1"/>
          </p:nvPr>
        </p:nvSpPr>
        <p:spPr>
          <a:xfrm>
            <a:off x="445680" y="2435225"/>
            <a:ext cx="5272731" cy="613558"/>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
        <p:nvSpPr>
          <p:cNvPr id="26" name="Text Placeholder 9">
            <a:extLst>
              <a:ext uri="{FF2B5EF4-FFF2-40B4-BE49-F238E27FC236}">
                <a16:creationId xmlns:a16="http://schemas.microsoft.com/office/drawing/2014/main" id="{E5A7F009-A01A-CB64-C524-D8BEFFC6BB32}"/>
              </a:ext>
            </a:extLst>
          </p:cNvPr>
          <p:cNvSpPr>
            <a:spLocks noGrp="1"/>
          </p:cNvSpPr>
          <p:nvPr>
            <p:ph type="body" sz="quarter" idx="27" hasCustomPrompt="1"/>
          </p:nvPr>
        </p:nvSpPr>
        <p:spPr>
          <a:xfrm>
            <a:off x="445679" y="3350553"/>
            <a:ext cx="5272732" cy="363958"/>
          </a:xfrm>
          <a:prstGeom prst="rect">
            <a:avLst/>
          </a:prstGeom>
        </p:spPr>
        <p:txBody>
          <a:bodyPr>
            <a:normAutofit/>
          </a:bodyPr>
          <a:lstStyle>
            <a:lvl1pPr marL="0" indent="0">
              <a:buNone/>
              <a:defRPr sz="2200" b="1">
                <a:solidFill>
                  <a:schemeClr val="bg1"/>
                </a:solidFill>
                <a:latin typeface="+mn-lt"/>
              </a:defRPr>
            </a:lvl1pPr>
          </a:lstStyle>
          <a:p>
            <a:pPr lvl="0"/>
            <a:r>
              <a:rPr lang="en-US"/>
              <a:t>Speaker Name</a:t>
            </a:r>
          </a:p>
        </p:txBody>
      </p:sp>
      <p:sp>
        <p:nvSpPr>
          <p:cNvPr id="27" name="Text Placeholder 14">
            <a:extLst>
              <a:ext uri="{FF2B5EF4-FFF2-40B4-BE49-F238E27FC236}">
                <a16:creationId xmlns:a16="http://schemas.microsoft.com/office/drawing/2014/main" id="{2F4A85FE-05F7-4AEA-48DD-9EA9A4CDAF69}"/>
              </a:ext>
            </a:extLst>
          </p:cNvPr>
          <p:cNvSpPr>
            <a:spLocks noGrp="1"/>
          </p:cNvSpPr>
          <p:nvPr>
            <p:ph type="body" sz="quarter" idx="28" hasCustomPrompt="1"/>
          </p:nvPr>
        </p:nvSpPr>
        <p:spPr>
          <a:xfrm>
            <a:off x="445680" y="3747190"/>
            <a:ext cx="5272731" cy="613558"/>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
        <p:nvSpPr>
          <p:cNvPr id="28" name="Text Placeholder 9">
            <a:extLst>
              <a:ext uri="{FF2B5EF4-FFF2-40B4-BE49-F238E27FC236}">
                <a16:creationId xmlns:a16="http://schemas.microsoft.com/office/drawing/2014/main" id="{9C4A7016-8E73-CD23-53BB-2790DDAA0D28}"/>
              </a:ext>
            </a:extLst>
          </p:cNvPr>
          <p:cNvSpPr>
            <a:spLocks noGrp="1"/>
          </p:cNvSpPr>
          <p:nvPr>
            <p:ph type="body" sz="quarter" idx="29" hasCustomPrompt="1"/>
          </p:nvPr>
        </p:nvSpPr>
        <p:spPr>
          <a:xfrm>
            <a:off x="445679" y="4638664"/>
            <a:ext cx="5272732" cy="363958"/>
          </a:xfrm>
          <a:prstGeom prst="rect">
            <a:avLst/>
          </a:prstGeom>
        </p:spPr>
        <p:txBody>
          <a:bodyPr>
            <a:normAutofit/>
          </a:bodyPr>
          <a:lstStyle>
            <a:lvl1pPr marL="0" indent="0">
              <a:buNone/>
              <a:defRPr sz="2200" b="1">
                <a:solidFill>
                  <a:schemeClr val="bg1"/>
                </a:solidFill>
                <a:latin typeface="+mn-lt"/>
              </a:defRPr>
            </a:lvl1pPr>
          </a:lstStyle>
          <a:p>
            <a:pPr lvl="0"/>
            <a:r>
              <a:rPr lang="en-US"/>
              <a:t>Speaker Name</a:t>
            </a:r>
          </a:p>
        </p:txBody>
      </p:sp>
      <p:sp>
        <p:nvSpPr>
          <p:cNvPr id="29" name="Text Placeholder 14">
            <a:extLst>
              <a:ext uri="{FF2B5EF4-FFF2-40B4-BE49-F238E27FC236}">
                <a16:creationId xmlns:a16="http://schemas.microsoft.com/office/drawing/2014/main" id="{D6D74A71-AC86-44C5-66D7-D839E98C2372}"/>
              </a:ext>
            </a:extLst>
          </p:cNvPr>
          <p:cNvSpPr>
            <a:spLocks noGrp="1"/>
          </p:cNvSpPr>
          <p:nvPr>
            <p:ph type="body" sz="quarter" idx="30" hasCustomPrompt="1"/>
          </p:nvPr>
        </p:nvSpPr>
        <p:spPr>
          <a:xfrm>
            <a:off x="445680" y="5035301"/>
            <a:ext cx="5272731" cy="613558"/>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Tree>
    <p:extLst>
      <p:ext uri="{BB962C8B-B14F-4D97-AF65-F5344CB8AC3E}">
        <p14:creationId xmlns:p14="http://schemas.microsoft.com/office/powerpoint/2010/main" val="3055567046"/>
      </p:ext>
    </p:extLst>
  </p:cSld>
  <p:clrMapOvr>
    <a:masterClrMapping/>
  </p:clrMapOvr>
  <p:extLst>
    <p:ext uri="{DCECCB84-F9BA-43D5-87BE-67443E8EF086}">
      <p15:sldGuideLst xmlns:p15="http://schemas.microsoft.com/office/powerpoint/2012/main"/>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Four Speakers 1">
    <p:spTree>
      <p:nvGrpSpPr>
        <p:cNvPr id="1" name=""/>
        <p:cNvGrpSpPr/>
        <p:nvPr/>
      </p:nvGrpSpPr>
      <p:grpSpPr>
        <a:xfrm>
          <a:off x="0" y="0"/>
          <a:ext cx="0" cy="0"/>
          <a:chOff x="0" y="0"/>
          <a:chExt cx="0" cy="0"/>
        </a:xfrm>
      </p:grpSpPr>
      <p:sp>
        <p:nvSpPr>
          <p:cNvPr id="18" name="Slide Number Placeholder 17">
            <a:extLst>
              <a:ext uri="{FF2B5EF4-FFF2-40B4-BE49-F238E27FC236}">
                <a16:creationId xmlns:a16="http://schemas.microsoft.com/office/drawing/2014/main" id="{9E896B65-9248-3A87-A505-825201B752C9}"/>
              </a:ext>
            </a:extLst>
          </p:cNvPr>
          <p:cNvSpPr>
            <a:spLocks noGrp="1"/>
          </p:cNvSpPr>
          <p:nvPr>
            <p:ph type="sldNum" sz="quarter" idx="10"/>
          </p:nvPr>
        </p:nvSpPr>
        <p:spPr/>
        <p:txBody>
          <a:bodyPr/>
          <a:lstStyle/>
          <a:p>
            <a:fld id="{8D407A93-5F51-6D4C-9C0B-941BF48061CC}" type="slidenum">
              <a:rPr lang="en-US" smtClean="0"/>
              <a:t>‹#›</a:t>
            </a:fld>
            <a:endParaRPr lang="en-US"/>
          </a:p>
        </p:txBody>
      </p:sp>
      <p:sp>
        <p:nvSpPr>
          <p:cNvPr id="20" name="Text Placeholder 2">
            <a:extLst>
              <a:ext uri="{FF2B5EF4-FFF2-40B4-BE49-F238E27FC236}">
                <a16:creationId xmlns:a16="http://schemas.microsoft.com/office/drawing/2014/main" id="{E3E9DE3B-9660-5322-5B72-E7047A0EFF05}"/>
              </a:ext>
            </a:extLst>
          </p:cNvPr>
          <p:cNvSpPr>
            <a:spLocks noGrp="1"/>
          </p:cNvSpPr>
          <p:nvPr>
            <p:ph type="body" idx="1" hasCustomPrompt="1"/>
          </p:nvPr>
        </p:nvSpPr>
        <p:spPr>
          <a:xfrm>
            <a:off x="182880" y="1005840"/>
            <a:ext cx="8961120" cy="475923"/>
          </a:xfrm>
          <a:prstGeom prst="rect">
            <a:avLst/>
          </a:prstGeom>
        </p:spPr>
        <p:txBody>
          <a:bodyPr anchor="b"/>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Subtitle </a:t>
            </a:r>
          </a:p>
        </p:txBody>
      </p:sp>
      <p:sp>
        <p:nvSpPr>
          <p:cNvPr id="10" name="Text Placeholder 9">
            <a:extLst>
              <a:ext uri="{FF2B5EF4-FFF2-40B4-BE49-F238E27FC236}">
                <a16:creationId xmlns:a16="http://schemas.microsoft.com/office/drawing/2014/main" id="{13D404F2-A46F-9525-2486-FB5F90353CF6}"/>
              </a:ext>
            </a:extLst>
          </p:cNvPr>
          <p:cNvSpPr>
            <a:spLocks noGrp="1"/>
          </p:cNvSpPr>
          <p:nvPr>
            <p:ph type="body" sz="quarter" idx="12" hasCustomPrompt="1"/>
          </p:nvPr>
        </p:nvSpPr>
        <p:spPr>
          <a:xfrm>
            <a:off x="2104143" y="1855625"/>
            <a:ext cx="3598130" cy="420759"/>
          </a:xfrm>
          <a:prstGeom prst="rect">
            <a:avLst/>
          </a:prstGeom>
        </p:spPr>
        <p:txBody>
          <a:bodyPr>
            <a:normAutofit/>
          </a:bodyPr>
          <a:lstStyle>
            <a:lvl1pPr marL="0" indent="0">
              <a:buNone/>
              <a:defRPr sz="1800" b="1">
                <a:solidFill>
                  <a:schemeClr val="bg1"/>
                </a:solidFill>
                <a:latin typeface="+mn-lt"/>
              </a:defRPr>
            </a:lvl1pPr>
          </a:lstStyle>
          <a:p>
            <a:pPr lvl="0"/>
            <a:r>
              <a:rPr lang="en-US"/>
              <a:t>Speaker Name</a:t>
            </a:r>
          </a:p>
        </p:txBody>
      </p:sp>
      <p:sp>
        <p:nvSpPr>
          <p:cNvPr id="23" name="Title 22">
            <a:extLst>
              <a:ext uri="{FF2B5EF4-FFF2-40B4-BE49-F238E27FC236}">
                <a16:creationId xmlns:a16="http://schemas.microsoft.com/office/drawing/2014/main" id="{6DAFE263-DA41-B8AF-50D0-D5EFEAA44758}"/>
              </a:ext>
            </a:extLst>
          </p:cNvPr>
          <p:cNvSpPr>
            <a:spLocks noGrp="1"/>
          </p:cNvSpPr>
          <p:nvPr>
            <p:ph type="title"/>
          </p:nvPr>
        </p:nvSpPr>
        <p:spPr/>
        <p:txBody>
          <a:bodyPr/>
          <a:lstStyle/>
          <a:p>
            <a:r>
              <a:rPr lang="en-US"/>
              <a:t>Click to edit Master title style</a:t>
            </a:r>
          </a:p>
        </p:txBody>
      </p:sp>
      <p:pic>
        <p:nvPicPr>
          <p:cNvPr id="36" name="Picture 35">
            <a:extLst>
              <a:ext uri="{FF2B5EF4-FFF2-40B4-BE49-F238E27FC236}">
                <a16:creationId xmlns:a16="http://schemas.microsoft.com/office/drawing/2014/main" id="{E66B702C-EB39-8F35-8A15-036855BD427B}"/>
              </a:ext>
            </a:extLst>
          </p:cNvPr>
          <p:cNvPicPr>
            <a:picLocks noChangeAspect="1"/>
          </p:cNvPicPr>
          <p:nvPr userDrawn="1"/>
        </p:nvPicPr>
        <p:blipFill>
          <a:blip r:embed="rId2"/>
          <a:stretch>
            <a:fillRect/>
          </a:stretch>
        </p:blipFill>
        <p:spPr>
          <a:xfrm>
            <a:off x="616830" y="1792591"/>
            <a:ext cx="1192875" cy="1192875"/>
          </a:xfrm>
          <a:prstGeom prst="rect">
            <a:avLst/>
          </a:prstGeom>
        </p:spPr>
      </p:pic>
      <p:sp>
        <p:nvSpPr>
          <p:cNvPr id="42" name="Picture Placeholder 41">
            <a:extLst>
              <a:ext uri="{FF2B5EF4-FFF2-40B4-BE49-F238E27FC236}">
                <a16:creationId xmlns:a16="http://schemas.microsoft.com/office/drawing/2014/main" id="{524326BC-307A-13D3-7142-CCF89EB2D9D1}"/>
              </a:ext>
            </a:extLst>
          </p:cNvPr>
          <p:cNvSpPr>
            <a:spLocks noGrp="1"/>
          </p:cNvSpPr>
          <p:nvPr userDrawn="1">
            <p:ph type="pic" sz="quarter" idx="16"/>
          </p:nvPr>
        </p:nvSpPr>
        <p:spPr>
          <a:xfrm>
            <a:off x="703131" y="1888117"/>
            <a:ext cx="1004443" cy="1004443"/>
          </a:xfrm>
          <a:prstGeom prst="ellipse">
            <a:avLst/>
          </a:prstGeom>
          <a:blipFill dpi="0" rotWithShape="1">
            <a:blip r:embed="rId3"/>
            <a:srcRect/>
            <a:stretch>
              <a:fillRect l="100" t="-15609" r="-100" b="-2"/>
            </a:stretch>
          </a:blipFill>
        </p:spPr>
        <p:txBody>
          <a:bodyPr>
            <a:normAutofit/>
          </a:bodyPr>
          <a:lstStyle>
            <a:lvl1pPr>
              <a:defRPr sz="2000"/>
            </a:lvl1pPr>
          </a:lstStyle>
          <a:p>
            <a:r>
              <a:rPr lang="en-US"/>
              <a:t>Click icon to add picture</a:t>
            </a:r>
          </a:p>
        </p:txBody>
      </p:sp>
      <p:sp>
        <p:nvSpPr>
          <p:cNvPr id="68" name="Date Placeholder 11">
            <a:extLst>
              <a:ext uri="{FF2B5EF4-FFF2-40B4-BE49-F238E27FC236}">
                <a16:creationId xmlns:a16="http://schemas.microsoft.com/office/drawing/2014/main" id="{BCFF11BF-73EA-FDE9-7B50-35FAA4FAC694}"/>
              </a:ext>
            </a:extLst>
          </p:cNvPr>
          <p:cNvSpPr>
            <a:spLocks noGrp="1"/>
          </p:cNvSpPr>
          <p:nvPr>
            <p:ph type="dt" sz="half" idx="2"/>
          </p:nvPr>
        </p:nvSpPr>
        <p:spPr>
          <a:xfrm>
            <a:off x="9444283" y="904660"/>
            <a:ext cx="2605476" cy="202359"/>
          </a:xfrm>
          <a:prstGeom prst="rect">
            <a:avLst/>
          </a:prstGeom>
        </p:spPr>
        <p:txBody>
          <a:bodyPr vert="horz" lIns="91440" tIns="45720" rIns="91440" bIns="45720" rtlCol="0" anchor="ctr"/>
          <a:lstStyle>
            <a:lvl1pPr algn="r">
              <a:defRPr sz="1200">
                <a:solidFill>
                  <a:schemeClr val="bg1"/>
                </a:solidFill>
              </a:defRPr>
            </a:lvl1pPr>
          </a:lstStyle>
          <a:p>
            <a:endParaRPr lang="en-US"/>
          </a:p>
        </p:txBody>
      </p:sp>
      <p:sp>
        <p:nvSpPr>
          <p:cNvPr id="69" name="Text Placeholder 14">
            <a:extLst>
              <a:ext uri="{FF2B5EF4-FFF2-40B4-BE49-F238E27FC236}">
                <a16:creationId xmlns:a16="http://schemas.microsoft.com/office/drawing/2014/main" id="{8D060975-A344-1333-BF74-80A207FC2266}"/>
              </a:ext>
            </a:extLst>
          </p:cNvPr>
          <p:cNvSpPr>
            <a:spLocks noGrp="1"/>
          </p:cNvSpPr>
          <p:nvPr>
            <p:ph type="body" sz="quarter" idx="25" hasCustomPrompt="1"/>
          </p:nvPr>
        </p:nvSpPr>
        <p:spPr>
          <a:xfrm>
            <a:off x="2104143" y="2333555"/>
            <a:ext cx="3598130" cy="738600"/>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
        <p:nvSpPr>
          <p:cNvPr id="70" name="Text Placeholder 26">
            <a:extLst>
              <a:ext uri="{FF2B5EF4-FFF2-40B4-BE49-F238E27FC236}">
                <a16:creationId xmlns:a16="http://schemas.microsoft.com/office/drawing/2014/main" id="{08B46FE2-B4F4-84C6-867F-9BE476698294}"/>
              </a:ext>
            </a:extLst>
          </p:cNvPr>
          <p:cNvSpPr>
            <a:spLocks noGrp="1"/>
          </p:cNvSpPr>
          <p:nvPr>
            <p:ph type="body" sz="quarter" idx="38" hasCustomPrompt="1"/>
          </p:nvPr>
        </p:nvSpPr>
        <p:spPr>
          <a:xfrm>
            <a:off x="2104143" y="3067897"/>
            <a:ext cx="3598130" cy="924908"/>
          </a:xfrm>
        </p:spPr>
        <p:txBody>
          <a:bodyPr>
            <a:noAutofit/>
          </a:bodyPr>
          <a:lstStyle>
            <a:lvl1pPr marL="0" indent="0">
              <a:buNone/>
              <a:defRPr sz="140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Integer et </a:t>
            </a:r>
            <a:r>
              <a:rPr lang="en-US" err="1"/>
              <a:t>nulla</a:t>
            </a:r>
            <a:r>
              <a:rPr lang="en-US"/>
              <a:t> sed </a:t>
            </a:r>
            <a:r>
              <a:rPr lang="en-US" err="1"/>
              <a:t>odio</a:t>
            </a:r>
            <a:r>
              <a:rPr lang="en-US"/>
              <a:t> </a:t>
            </a:r>
            <a:r>
              <a:rPr lang="en-US" err="1"/>
              <a:t>faucibus</a:t>
            </a:r>
            <a:r>
              <a:rPr lang="en-US"/>
              <a:t> </a:t>
            </a:r>
            <a:r>
              <a:rPr lang="en-US" err="1"/>
              <a:t>blandit</a:t>
            </a:r>
            <a:r>
              <a:rPr lang="en-US"/>
              <a:t> et </a:t>
            </a:r>
            <a:r>
              <a:rPr lang="en-US" err="1"/>
              <a:t>aliquam</a:t>
            </a:r>
            <a:r>
              <a:rPr lang="en-US"/>
              <a:t> dolor. </a:t>
            </a:r>
          </a:p>
        </p:txBody>
      </p:sp>
      <p:sp>
        <p:nvSpPr>
          <p:cNvPr id="71" name="Text Placeholder 9">
            <a:extLst>
              <a:ext uri="{FF2B5EF4-FFF2-40B4-BE49-F238E27FC236}">
                <a16:creationId xmlns:a16="http://schemas.microsoft.com/office/drawing/2014/main" id="{A58A7670-E423-12F9-40F2-815B7EB5DEF9}"/>
              </a:ext>
            </a:extLst>
          </p:cNvPr>
          <p:cNvSpPr>
            <a:spLocks noGrp="1"/>
          </p:cNvSpPr>
          <p:nvPr>
            <p:ph type="body" sz="quarter" idx="39" hasCustomPrompt="1"/>
          </p:nvPr>
        </p:nvSpPr>
        <p:spPr>
          <a:xfrm>
            <a:off x="2104143" y="4147563"/>
            <a:ext cx="3598130" cy="420759"/>
          </a:xfrm>
          <a:prstGeom prst="rect">
            <a:avLst/>
          </a:prstGeom>
        </p:spPr>
        <p:txBody>
          <a:bodyPr>
            <a:normAutofit/>
          </a:bodyPr>
          <a:lstStyle>
            <a:lvl1pPr marL="0" indent="0">
              <a:buNone/>
              <a:defRPr sz="1800" b="1">
                <a:solidFill>
                  <a:schemeClr val="bg1"/>
                </a:solidFill>
                <a:latin typeface="+mn-lt"/>
              </a:defRPr>
            </a:lvl1pPr>
          </a:lstStyle>
          <a:p>
            <a:pPr lvl="0"/>
            <a:r>
              <a:rPr lang="en-US"/>
              <a:t>Speaker Name</a:t>
            </a:r>
          </a:p>
        </p:txBody>
      </p:sp>
      <p:pic>
        <p:nvPicPr>
          <p:cNvPr id="72" name="Picture 71">
            <a:extLst>
              <a:ext uri="{FF2B5EF4-FFF2-40B4-BE49-F238E27FC236}">
                <a16:creationId xmlns:a16="http://schemas.microsoft.com/office/drawing/2014/main" id="{BDDC337D-268A-063C-41FA-F95EC8E225C1}"/>
              </a:ext>
            </a:extLst>
          </p:cNvPr>
          <p:cNvPicPr>
            <a:picLocks noChangeAspect="1"/>
          </p:cNvPicPr>
          <p:nvPr userDrawn="1"/>
        </p:nvPicPr>
        <p:blipFill>
          <a:blip r:embed="rId2"/>
          <a:stretch>
            <a:fillRect/>
          </a:stretch>
        </p:blipFill>
        <p:spPr>
          <a:xfrm>
            <a:off x="616830" y="4084529"/>
            <a:ext cx="1192875" cy="1192875"/>
          </a:xfrm>
          <a:prstGeom prst="rect">
            <a:avLst/>
          </a:prstGeom>
        </p:spPr>
      </p:pic>
      <p:sp>
        <p:nvSpPr>
          <p:cNvPr id="73" name="Picture Placeholder 41">
            <a:extLst>
              <a:ext uri="{FF2B5EF4-FFF2-40B4-BE49-F238E27FC236}">
                <a16:creationId xmlns:a16="http://schemas.microsoft.com/office/drawing/2014/main" id="{72B942B7-F4C2-0ECD-2165-82028C02B23E}"/>
              </a:ext>
            </a:extLst>
          </p:cNvPr>
          <p:cNvSpPr>
            <a:spLocks noGrp="1"/>
          </p:cNvSpPr>
          <p:nvPr>
            <p:ph type="pic" sz="quarter" idx="40"/>
          </p:nvPr>
        </p:nvSpPr>
        <p:spPr>
          <a:xfrm>
            <a:off x="703131" y="4180055"/>
            <a:ext cx="1004443" cy="1004443"/>
          </a:xfrm>
          <a:prstGeom prst="ellipse">
            <a:avLst/>
          </a:prstGeom>
          <a:blipFill dpi="0" rotWithShape="1">
            <a:blip r:embed="rId3"/>
            <a:srcRect/>
            <a:stretch>
              <a:fillRect l="100" t="-15609" r="-100" b="-2"/>
            </a:stretch>
          </a:blipFill>
        </p:spPr>
        <p:txBody>
          <a:bodyPr>
            <a:normAutofit/>
          </a:bodyPr>
          <a:lstStyle>
            <a:lvl1pPr>
              <a:defRPr sz="2000"/>
            </a:lvl1pPr>
          </a:lstStyle>
          <a:p>
            <a:r>
              <a:rPr lang="en-US"/>
              <a:t>Click icon to add picture</a:t>
            </a:r>
          </a:p>
        </p:txBody>
      </p:sp>
      <p:sp>
        <p:nvSpPr>
          <p:cNvPr id="74" name="Text Placeholder 14">
            <a:extLst>
              <a:ext uri="{FF2B5EF4-FFF2-40B4-BE49-F238E27FC236}">
                <a16:creationId xmlns:a16="http://schemas.microsoft.com/office/drawing/2014/main" id="{E0AD5344-EE31-0EB8-950D-97EDBA989F7A}"/>
              </a:ext>
            </a:extLst>
          </p:cNvPr>
          <p:cNvSpPr>
            <a:spLocks noGrp="1"/>
          </p:cNvSpPr>
          <p:nvPr>
            <p:ph type="body" sz="quarter" idx="41" hasCustomPrompt="1"/>
          </p:nvPr>
        </p:nvSpPr>
        <p:spPr>
          <a:xfrm>
            <a:off x="2104143" y="4625493"/>
            <a:ext cx="3598130" cy="738600"/>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
        <p:nvSpPr>
          <p:cNvPr id="75" name="Text Placeholder 26">
            <a:extLst>
              <a:ext uri="{FF2B5EF4-FFF2-40B4-BE49-F238E27FC236}">
                <a16:creationId xmlns:a16="http://schemas.microsoft.com/office/drawing/2014/main" id="{5FBD99C8-6C1B-5E8F-9D87-BF4120430F4D}"/>
              </a:ext>
            </a:extLst>
          </p:cNvPr>
          <p:cNvSpPr>
            <a:spLocks noGrp="1"/>
          </p:cNvSpPr>
          <p:nvPr>
            <p:ph type="body" sz="quarter" idx="42" hasCustomPrompt="1"/>
          </p:nvPr>
        </p:nvSpPr>
        <p:spPr>
          <a:xfrm>
            <a:off x="2104143" y="5382199"/>
            <a:ext cx="3598130" cy="924908"/>
          </a:xfrm>
        </p:spPr>
        <p:txBody>
          <a:bodyPr>
            <a:noAutofit/>
          </a:bodyPr>
          <a:lstStyle>
            <a:lvl1pPr marL="0" indent="0">
              <a:buNone/>
              <a:defRPr sz="140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Integer et </a:t>
            </a:r>
            <a:r>
              <a:rPr lang="en-US" err="1"/>
              <a:t>nulla</a:t>
            </a:r>
            <a:r>
              <a:rPr lang="en-US"/>
              <a:t> sed </a:t>
            </a:r>
            <a:r>
              <a:rPr lang="en-US" err="1"/>
              <a:t>odio</a:t>
            </a:r>
            <a:r>
              <a:rPr lang="en-US"/>
              <a:t> </a:t>
            </a:r>
            <a:r>
              <a:rPr lang="en-US" err="1"/>
              <a:t>faucibus</a:t>
            </a:r>
            <a:r>
              <a:rPr lang="en-US"/>
              <a:t> </a:t>
            </a:r>
            <a:r>
              <a:rPr lang="en-US" err="1"/>
              <a:t>blandit</a:t>
            </a:r>
            <a:r>
              <a:rPr lang="en-US"/>
              <a:t> et </a:t>
            </a:r>
            <a:r>
              <a:rPr lang="en-US" err="1"/>
              <a:t>aliquam</a:t>
            </a:r>
            <a:r>
              <a:rPr lang="en-US"/>
              <a:t> dolor. </a:t>
            </a:r>
          </a:p>
        </p:txBody>
      </p:sp>
      <p:sp>
        <p:nvSpPr>
          <p:cNvPr id="76" name="Text Placeholder 9">
            <a:extLst>
              <a:ext uri="{FF2B5EF4-FFF2-40B4-BE49-F238E27FC236}">
                <a16:creationId xmlns:a16="http://schemas.microsoft.com/office/drawing/2014/main" id="{7C34DA91-5E41-3D61-CBC5-D064C2FC837A}"/>
              </a:ext>
            </a:extLst>
          </p:cNvPr>
          <p:cNvSpPr>
            <a:spLocks noGrp="1"/>
          </p:cNvSpPr>
          <p:nvPr>
            <p:ph type="body" sz="quarter" idx="43" hasCustomPrompt="1"/>
          </p:nvPr>
        </p:nvSpPr>
        <p:spPr>
          <a:xfrm>
            <a:off x="7899301" y="1855625"/>
            <a:ext cx="3598130" cy="420759"/>
          </a:xfrm>
          <a:prstGeom prst="rect">
            <a:avLst/>
          </a:prstGeom>
        </p:spPr>
        <p:txBody>
          <a:bodyPr>
            <a:normAutofit/>
          </a:bodyPr>
          <a:lstStyle>
            <a:lvl1pPr marL="0" indent="0">
              <a:buNone/>
              <a:defRPr sz="1800" b="1">
                <a:solidFill>
                  <a:schemeClr val="bg1"/>
                </a:solidFill>
                <a:latin typeface="+mn-lt"/>
              </a:defRPr>
            </a:lvl1pPr>
          </a:lstStyle>
          <a:p>
            <a:pPr lvl="0"/>
            <a:r>
              <a:rPr lang="en-US"/>
              <a:t>Speaker Name</a:t>
            </a:r>
          </a:p>
        </p:txBody>
      </p:sp>
      <p:pic>
        <p:nvPicPr>
          <p:cNvPr id="77" name="Picture 76">
            <a:extLst>
              <a:ext uri="{FF2B5EF4-FFF2-40B4-BE49-F238E27FC236}">
                <a16:creationId xmlns:a16="http://schemas.microsoft.com/office/drawing/2014/main" id="{12972D39-ABB8-7C54-3A1A-3AFF43EEE045}"/>
              </a:ext>
            </a:extLst>
          </p:cNvPr>
          <p:cNvPicPr>
            <a:picLocks noChangeAspect="1"/>
          </p:cNvPicPr>
          <p:nvPr userDrawn="1"/>
        </p:nvPicPr>
        <p:blipFill>
          <a:blip r:embed="rId2"/>
          <a:stretch>
            <a:fillRect/>
          </a:stretch>
        </p:blipFill>
        <p:spPr>
          <a:xfrm>
            <a:off x="6411988" y="1792591"/>
            <a:ext cx="1192875" cy="1192875"/>
          </a:xfrm>
          <a:prstGeom prst="rect">
            <a:avLst/>
          </a:prstGeom>
        </p:spPr>
      </p:pic>
      <p:sp>
        <p:nvSpPr>
          <p:cNvPr id="78" name="Picture Placeholder 41">
            <a:extLst>
              <a:ext uri="{FF2B5EF4-FFF2-40B4-BE49-F238E27FC236}">
                <a16:creationId xmlns:a16="http://schemas.microsoft.com/office/drawing/2014/main" id="{2EDF2A98-E881-1BED-1CD4-AEFB0A5C63D6}"/>
              </a:ext>
            </a:extLst>
          </p:cNvPr>
          <p:cNvSpPr>
            <a:spLocks noGrp="1"/>
          </p:cNvSpPr>
          <p:nvPr>
            <p:ph type="pic" sz="quarter" idx="44"/>
          </p:nvPr>
        </p:nvSpPr>
        <p:spPr>
          <a:xfrm>
            <a:off x="6498289" y="1888117"/>
            <a:ext cx="1004443" cy="1004443"/>
          </a:xfrm>
          <a:prstGeom prst="ellipse">
            <a:avLst/>
          </a:prstGeom>
          <a:blipFill dpi="0" rotWithShape="1">
            <a:blip r:embed="rId3"/>
            <a:srcRect/>
            <a:stretch>
              <a:fillRect l="100" t="-15609" r="-100" b="-2"/>
            </a:stretch>
          </a:blipFill>
        </p:spPr>
        <p:txBody>
          <a:bodyPr>
            <a:normAutofit/>
          </a:bodyPr>
          <a:lstStyle>
            <a:lvl1pPr>
              <a:defRPr sz="2000"/>
            </a:lvl1pPr>
          </a:lstStyle>
          <a:p>
            <a:r>
              <a:rPr lang="en-US"/>
              <a:t>Click icon to add picture</a:t>
            </a:r>
          </a:p>
        </p:txBody>
      </p:sp>
      <p:sp>
        <p:nvSpPr>
          <p:cNvPr id="79" name="Text Placeholder 14">
            <a:extLst>
              <a:ext uri="{FF2B5EF4-FFF2-40B4-BE49-F238E27FC236}">
                <a16:creationId xmlns:a16="http://schemas.microsoft.com/office/drawing/2014/main" id="{08825897-E4C2-1659-4157-27781DA0C91A}"/>
              </a:ext>
            </a:extLst>
          </p:cNvPr>
          <p:cNvSpPr>
            <a:spLocks noGrp="1"/>
          </p:cNvSpPr>
          <p:nvPr>
            <p:ph type="body" sz="quarter" idx="45" hasCustomPrompt="1"/>
          </p:nvPr>
        </p:nvSpPr>
        <p:spPr>
          <a:xfrm>
            <a:off x="7899301" y="2333555"/>
            <a:ext cx="3598130" cy="738600"/>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
        <p:nvSpPr>
          <p:cNvPr id="80" name="Text Placeholder 26">
            <a:extLst>
              <a:ext uri="{FF2B5EF4-FFF2-40B4-BE49-F238E27FC236}">
                <a16:creationId xmlns:a16="http://schemas.microsoft.com/office/drawing/2014/main" id="{0EA1C17F-5329-D49C-3522-FC557BB258CC}"/>
              </a:ext>
            </a:extLst>
          </p:cNvPr>
          <p:cNvSpPr>
            <a:spLocks noGrp="1"/>
          </p:cNvSpPr>
          <p:nvPr>
            <p:ph type="body" sz="quarter" idx="46" hasCustomPrompt="1"/>
          </p:nvPr>
        </p:nvSpPr>
        <p:spPr>
          <a:xfrm>
            <a:off x="7899301" y="3067897"/>
            <a:ext cx="3598130" cy="924908"/>
          </a:xfrm>
        </p:spPr>
        <p:txBody>
          <a:bodyPr>
            <a:noAutofit/>
          </a:bodyPr>
          <a:lstStyle>
            <a:lvl1pPr marL="0" indent="0">
              <a:buNone/>
              <a:defRPr sz="140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Integer et </a:t>
            </a:r>
            <a:r>
              <a:rPr lang="en-US" err="1"/>
              <a:t>nulla</a:t>
            </a:r>
            <a:r>
              <a:rPr lang="en-US"/>
              <a:t> sed </a:t>
            </a:r>
            <a:r>
              <a:rPr lang="en-US" err="1"/>
              <a:t>odio</a:t>
            </a:r>
            <a:r>
              <a:rPr lang="en-US"/>
              <a:t> </a:t>
            </a:r>
            <a:r>
              <a:rPr lang="en-US" err="1"/>
              <a:t>faucibus</a:t>
            </a:r>
            <a:r>
              <a:rPr lang="en-US"/>
              <a:t> </a:t>
            </a:r>
            <a:r>
              <a:rPr lang="en-US" err="1"/>
              <a:t>blandit</a:t>
            </a:r>
            <a:r>
              <a:rPr lang="en-US"/>
              <a:t> et </a:t>
            </a:r>
            <a:r>
              <a:rPr lang="en-US" err="1"/>
              <a:t>aliquam</a:t>
            </a:r>
            <a:r>
              <a:rPr lang="en-US"/>
              <a:t> dolor. </a:t>
            </a:r>
          </a:p>
        </p:txBody>
      </p:sp>
      <p:sp>
        <p:nvSpPr>
          <p:cNvPr id="81" name="Text Placeholder 9">
            <a:extLst>
              <a:ext uri="{FF2B5EF4-FFF2-40B4-BE49-F238E27FC236}">
                <a16:creationId xmlns:a16="http://schemas.microsoft.com/office/drawing/2014/main" id="{EB8C0C11-2EDD-73D3-048F-38CA16063FB2}"/>
              </a:ext>
            </a:extLst>
          </p:cNvPr>
          <p:cNvSpPr>
            <a:spLocks noGrp="1"/>
          </p:cNvSpPr>
          <p:nvPr>
            <p:ph type="body" sz="quarter" idx="47" hasCustomPrompt="1"/>
          </p:nvPr>
        </p:nvSpPr>
        <p:spPr>
          <a:xfrm>
            <a:off x="7899301" y="4147563"/>
            <a:ext cx="3598130" cy="420759"/>
          </a:xfrm>
          <a:prstGeom prst="rect">
            <a:avLst/>
          </a:prstGeom>
        </p:spPr>
        <p:txBody>
          <a:bodyPr>
            <a:normAutofit/>
          </a:bodyPr>
          <a:lstStyle>
            <a:lvl1pPr marL="0" indent="0">
              <a:buNone/>
              <a:defRPr sz="1800" b="1">
                <a:solidFill>
                  <a:schemeClr val="bg1"/>
                </a:solidFill>
                <a:latin typeface="+mn-lt"/>
              </a:defRPr>
            </a:lvl1pPr>
          </a:lstStyle>
          <a:p>
            <a:pPr lvl="0"/>
            <a:r>
              <a:rPr lang="en-US"/>
              <a:t>Speaker Name</a:t>
            </a:r>
          </a:p>
        </p:txBody>
      </p:sp>
      <p:pic>
        <p:nvPicPr>
          <p:cNvPr id="82" name="Picture 81">
            <a:extLst>
              <a:ext uri="{FF2B5EF4-FFF2-40B4-BE49-F238E27FC236}">
                <a16:creationId xmlns:a16="http://schemas.microsoft.com/office/drawing/2014/main" id="{756C562A-332A-DB24-0537-F585343B8374}"/>
              </a:ext>
            </a:extLst>
          </p:cNvPr>
          <p:cNvPicPr>
            <a:picLocks noChangeAspect="1"/>
          </p:cNvPicPr>
          <p:nvPr userDrawn="1"/>
        </p:nvPicPr>
        <p:blipFill>
          <a:blip r:embed="rId2"/>
          <a:stretch>
            <a:fillRect/>
          </a:stretch>
        </p:blipFill>
        <p:spPr>
          <a:xfrm>
            <a:off x="6411988" y="4084529"/>
            <a:ext cx="1192875" cy="1192875"/>
          </a:xfrm>
          <a:prstGeom prst="rect">
            <a:avLst/>
          </a:prstGeom>
        </p:spPr>
      </p:pic>
      <p:sp>
        <p:nvSpPr>
          <p:cNvPr id="83" name="Picture Placeholder 41">
            <a:extLst>
              <a:ext uri="{FF2B5EF4-FFF2-40B4-BE49-F238E27FC236}">
                <a16:creationId xmlns:a16="http://schemas.microsoft.com/office/drawing/2014/main" id="{68AD56EB-6F6A-5C7A-FE4D-7792A7931448}"/>
              </a:ext>
            </a:extLst>
          </p:cNvPr>
          <p:cNvSpPr>
            <a:spLocks noGrp="1"/>
          </p:cNvSpPr>
          <p:nvPr>
            <p:ph type="pic" sz="quarter" idx="48"/>
          </p:nvPr>
        </p:nvSpPr>
        <p:spPr>
          <a:xfrm>
            <a:off x="6498289" y="4180055"/>
            <a:ext cx="1004443" cy="1004443"/>
          </a:xfrm>
          <a:prstGeom prst="ellipse">
            <a:avLst/>
          </a:prstGeom>
          <a:blipFill dpi="0" rotWithShape="1">
            <a:blip r:embed="rId3"/>
            <a:srcRect/>
            <a:stretch>
              <a:fillRect l="100" t="-15609" r="-100" b="-2"/>
            </a:stretch>
          </a:blipFill>
        </p:spPr>
        <p:txBody>
          <a:bodyPr>
            <a:normAutofit/>
          </a:bodyPr>
          <a:lstStyle>
            <a:lvl1pPr>
              <a:defRPr sz="2000"/>
            </a:lvl1pPr>
          </a:lstStyle>
          <a:p>
            <a:r>
              <a:rPr lang="en-US"/>
              <a:t>Click icon to add picture</a:t>
            </a:r>
          </a:p>
        </p:txBody>
      </p:sp>
      <p:sp>
        <p:nvSpPr>
          <p:cNvPr id="84" name="Text Placeholder 14">
            <a:extLst>
              <a:ext uri="{FF2B5EF4-FFF2-40B4-BE49-F238E27FC236}">
                <a16:creationId xmlns:a16="http://schemas.microsoft.com/office/drawing/2014/main" id="{DEDB389D-8F08-91F8-D551-004A15931265}"/>
              </a:ext>
            </a:extLst>
          </p:cNvPr>
          <p:cNvSpPr>
            <a:spLocks noGrp="1"/>
          </p:cNvSpPr>
          <p:nvPr>
            <p:ph type="body" sz="quarter" idx="49" hasCustomPrompt="1"/>
          </p:nvPr>
        </p:nvSpPr>
        <p:spPr>
          <a:xfrm>
            <a:off x="7899301" y="4625493"/>
            <a:ext cx="3598130" cy="738600"/>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
        <p:nvSpPr>
          <p:cNvPr id="85" name="Text Placeholder 26">
            <a:extLst>
              <a:ext uri="{FF2B5EF4-FFF2-40B4-BE49-F238E27FC236}">
                <a16:creationId xmlns:a16="http://schemas.microsoft.com/office/drawing/2014/main" id="{BC0C8C07-36B0-EBC5-C91F-F8B5B95EB47A}"/>
              </a:ext>
            </a:extLst>
          </p:cNvPr>
          <p:cNvSpPr>
            <a:spLocks noGrp="1"/>
          </p:cNvSpPr>
          <p:nvPr>
            <p:ph type="body" sz="quarter" idx="50" hasCustomPrompt="1"/>
          </p:nvPr>
        </p:nvSpPr>
        <p:spPr>
          <a:xfrm>
            <a:off x="7899301" y="5383509"/>
            <a:ext cx="3598130" cy="924908"/>
          </a:xfrm>
        </p:spPr>
        <p:txBody>
          <a:bodyPr>
            <a:noAutofit/>
          </a:bodyPr>
          <a:lstStyle>
            <a:lvl1pPr marL="0" indent="0">
              <a:buNone/>
              <a:defRPr sz="140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Integer et </a:t>
            </a:r>
            <a:r>
              <a:rPr lang="en-US" err="1"/>
              <a:t>nulla</a:t>
            </a:r>
            <a:r>
              <a:rPr lang="en-US"/>
              <a:t> sed </a:t>
            </a:r>
            <a:r>
              <a:rPr lang="en-US" err="1"/>
              <a:t>odio</a:t>
            </a:r>
            <a:r>
              <a:rPr lang="en-US"/>
              <a:t> </a:t>
            </a:r>
            <a:r>
              <a:rPr lang="en-US" err="1"/>
              <a:t>faucibus</a:t>
            </a:r>
            <a:r>
              <a:rPr lang="en-US"/>
              <a:t> </a:t>
            </a:r>
            <a:r>
              <a:rPr lang="en-US" err="1"/>
              <a:t>blandit</a:t>
            </a:r>
            <a:r>
              <a:rPr lang="en-US"/>
              <a:t> et </a:t>
            </a:r>
            <a:r>
              <a:rPr lang="en-US" err="1"/>
              <a:t>aliquam</a:t>
            </a:r>
            <a:r>
              <a:rPr lang="en-US"/>
              <a:t> dolor. </a:t>
            </a:r>
          </a:p>
        </p:txBody>
      </p:sp>
    </p:spTree>
    <p:extLst>
      <p:ext uri="{BB962C8B-B14F-4D97-AF65-F5344CB8AC3E}">
        <p14:creationId xmlns:p14="http://schemas.microsoft.com/office/powerpoint/2010/main" val="3477655085"/>
      </p:ext>
    </p:extLst>
  </p:cSld>
  <p:clrMapOvr>
    <a:masterClrMapping/>
  </p:clrMapOvr>
  <p:extLst>
    <p:ext uri="{DCECCB84-F9BA-43D5-87BE-67443E8EF086}">
      <p15:sldGuideLst xmlns:p15="http://schemas.microsoft.com/office/powerpoint/2012/main"/>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Four Speakers 2">
    <p:spTree>
      <p:nvGrpSpPr>
        <p:cNvPr id="1" name=""/>
        <p:cNvGrpSpPr/>
        <p:nvPr/>
      </p:nvGrpSpPr>
      <p:grpSpPr>
        <a:xfrm>
          <a:off x="0" y="0"/>
          <a:ext cx="0" cy="0"/>
          <a:chOff x="0" y="0"/>
          <a:chExt cx="0" cy="0"/>
        </a:xfrm>
      </p:grpSpPr>
      <p:sp>
        <p:nvSpPr>
          <p:cNvPr id="18" name="Slide Number Placeholder 17">
            <a:extLst>
              <a:ext uri="{FF2B5EF4-FFF2-40B4-BE49-F238E27FC236}">
                <a16:creationId xmlns:a16="http://schemas.microsoft.com/office/drawing/2014/main" id="{9E896B65-9248-3A87-A505-825201B752C9}"/>
              </a:ext>
            </a:extLst>
          </p:cNvPr>
          <p:cNvSpPr>
            <a:spLocks noGrp="1"/>
          </p:cNvSpPr>
          <p:nvPr>
            <p:ph type="sldNum" sz="quarter" idx="10"/>
          </p:nvPr>
        </p:nvSpPr>
        <p:spPr/>
        <p:txBody>
          <a:bodyPr/>
          <a:lstStyle/>
          <a:p>
            <a:fld id="{8D407A93-5F51-6D4C-9C0B-941BF48061CC}" type="slidenum">
              <a:rPr lang="en-US" smtClean="0"/>
              <a:t>‹#›</a:t>
            </a:fld>
            <a:endParaRPr lang="en-US"/>
          </a:p>
        </p:txBody>
      </p:sp>
      <p:sp>
        <p:nvSpPr>
          <p:cNvPr id="20" name="Text Placeholder 2">
            <a:extLst>
              <a:ext uri="{FF2B5EF4-FFF2-40B4-BE49-F238E27FC236}">
                <a16:creationId xmlns:a16="http://schemas.microsoft.com/office/drawing/2014/main" id="{E3E9DE3B-9660-5322-5B72-E7047A0EFF05}"/>
              </a:ext>
            </a:extLst>
          </p:cNvPr>
          <p:cNvSpPr>
            <a:spLocks noGrp="1"/>
          </p:cNvSpPr>
          <p:nvPr>
            <p:ph type="body" idx="1" hasCustomPrompt="1"/>
          </p:nvPr>
        </p:nvSpPr>
        <p:spPr>
          <a:xfrm>
            <a:off x="182880" y="1005840"/>
            <a:ext cx="8961120" cy="475923"/>
          </a:xfrm>
          <a:prstGeom prst="rect">
            <a:avLst/>
          </a:prstGeom>
        </p:spPr>
        <p:txBody>
          <a:bodyPr anchor="b"/>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Subtitle </a:t>
            </a:r>
          </a:p>
        </p:txBody>
      </p:sp>
      <p:sp>
        <p:nvSpPr>
          <p:cNvPr id="10" name="Text Placeholder 9">
            <a:extLst>
              <a:ext uri="{FF2B5EF4-FFF2-40B4-BE49-F238E27FC236}">
                <a16:creationId xmlns:a16="http://schemas.microsoft.com/office/drawing/2014/main" id="{13D404F2-A46F-9525-2486-FB5F90353CF6}"/>
              </a:ext>
            </a:extLst>
          </p:cNvPr>
          <p:cNvSpPr>
            <a:spLocks noGrp="1"/>
          </p:cNvSpPr>
          <p:nvPr>
            <p:ph type="body" sz="quarter" idx="12" hasCustomPrompt="1"/>
          </p:nvPr>
        </p:nvSpPr>
        <p:spPr>
          <a:xfrm>
            <a:off x="1201386" y="1792524"/>
            <a:ext cx="4492599" cy="420759"/>
          </a:xfrm>
          <a:prstGeom prst="rect">
            <a:avLst/>
          </a:prstGeom>
        </p:spPr>
        <p:txBody>
          <a:bodyPr>
            <a:normAutofit/>
          </a:bodyPr>
          <a:lstStyle>
            <a:lvl1pPr marL="0" indent="0">
              <a:buNone/>
              <a:defRPr sz="1800" b="1">
                <a:solidFill>
                  <a:schemeClr val="bg1"/>
                </a:solidFill>
                <a:latin typeface="+mn-lt"/>
              </a:defRPr>
            </a:lvl1pPr>
          </a:lstStyle>
          <a:p>
            <a:pPr lvl="0"/>
            <a:r>
              <a:rPr lang="en-US"/>
              <a:t>Speaker Name</a:t>
            </a:r>
          </a:p>
        </p:txBody>
      </p:sp>
      <p:sp>
        <p:nvSpPr>
          <p:cNvPr id="23" name="Title 22">
            <a:extLst>
              <a:ext uri="{FF2B5EF4-FFF2-40B4-BE49-F238E27FC236}">
                <a16:creationId xmlns:a16="http://schemas.microsoft.com/office/drawing/2014/main" id="{6DAFE263-DA41-B8AF-50D0-D5EFEAA44758}"/>
              </a:ext>
            </a:extLst>
          </p:cNvPr>
          <p:cNvSpPr>
            <a:spLocks noGrp="1"/>
          </p:cNvSpPr>
          <p:nvPr>
            <p:ph type="title"/>
          </p:nvPr>
        </p:nvSpPr>
        <p:spPr/>
        <p:txBody>
          <a:bodyPr/>
          <a:lstStyle/>
          <a:p>
            <a:r>
              <a:rPr lang="en-US"/>
              <a:t>Click to edit Master title style</a:t>
            </a:r>
          </a:p>
        </p:txBody>
      </p:sp>
      <p:sp>
        <p:nvSpPr>
          <p:cNvPr id="68" name="Date Placeholder 11">
            <a:extLst>
              <a:ext uri="{FF2B5EF4-FFF2-40B4-BE49-F238E27FC236}">
                <a16:creationId xmlns:a16="http://schemas.microsoft.com/office/drawing/2014/main" id="{BCFF11BF-73EA-FDE9-7B50-35FAA4FAC694}"/>
              </a:ext>
            </a:extLst>
          </p:cNvPr>
          <p:cNvSpPr>
            <a:spLocks noGrp="1"/>
          </p:cNvSpPr>
          <p:nvPr>
            <p:ph type="dt" sz="half" idx="2"/>
          </p:nvPr>
        </p:nvSpPr>
        <p:spPr>
          <a:xfrm>
            <a:off x="9444283" y="904660"/>
            <a:ext cx="2605476" cy="202359"/>
          </a:xfrm>
          <a:prstGeom prst="rect">
            <a:avLst/>
          </a:prstGeom>
        </p:spPr>
        <p:txBody>
          <a:bodyPr vert="horz" lIns="91440" tIns="45720" rIns="91440" bIns="45720" rtlCol="0" anchor="ctr"/>
          <a:lstStyle>
            <a:lvl1pPr algn="r">
              <a:defRPr sz="1200">
                <a:solidFill>
                  <a:schemeClr val="bg1"/>
                </a:solidFill>
              </a:defRPr>
            </a:lvl1pPr>
          </a:lstStyle>
          <a:p>
            <a:endParaRPr lang="en-US"/>
          </a:p>
        </p:txBody>
      </p:sp>
      <p:sp>
        <p:nvSpPr>
          <p:cNvPr id="69" name="Text Placeholder 14">
            <a:extLst>
              <a:ext uri="{FF2B5EF4-FFF2-40B4-BE49-F238E27FC236}">
                <a16:creationId xmlns:a16="http://schemas.microsoft.com/office/drawing/2014/main" id="{8D060975-A344-1333-BF74-80A207FC2266}"/>
              </a:ext>
            </a:extLst>
          </p:cNvPr>
          <p:cNvSpPr>
            <a:spLocks noGrp="1"/>
          </p:cNvSpPr>
          <p:nvPr>
            <p:ph type="body" sz="quarter" idx="25" hasCustomPrompt="1"/>
          </p:nvPr>
        </p:nvSpPr>
        <p:spPr>
          <a:xfrm>
            <a:off x="1201387" y="2270454"/>
            <a:ext cx="4492600" cy="738600"/>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
        <p:nvSpPr>
          <p:cNvPr id="70" name="Text Placeholder 26">
            <a:extLst>
              <a:ext uri="{FF2B5EF4-FFF2-40B4-BE49-F238E27FC236}">
                <a16:creationId xmlns:a16="http://schemas.microsoft.com/office/drawing/2014/main" id="{08B46FE2-B4F4-84C6-867F-9BE476698294}"/>
              </a:ext>
            </a:extLst>
          </p:cNvPr>
          <p:cNvSpPr>
            <a:spLocks noGrp="1"/>
          </p:cNvSpPr>
          <p:nvPr>
            <p:ph type="body" sz="quarter" idx="38" hasCustomPrompt="1"/>
          </p:nvPr>
        </p:nvSpPr>
        <p:spPr>
          <a:xfrm>
            <a:off x="1201387" y="3004796"/>
            <a:ext cx="4492600" cy="844151"/>
          </a:xfrm>
        </p:spPr>
        <p:txBody>
          <a:bodyPr>
            <a:noAutofit/>
          </a:bodyPr>
          <a:lstStyle>
            <a:lvl1pPr marL="0" indent="0">
              <a:buNone/>
              <a:defRPr sz="140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Integer et </a:t>
            </a:r>
            <a:r>
              <a:rPr lang="en-US" err="1"/>
              <a:t>nulla</a:t>
            </a:r>
            <a:r>
              <a:rPr lang="en-US"/>
              <a:t> sed </a:t>
            </a:r>
            <a:r>
              <a:rPr lang="en-US" err="1"/>
              <a:t>odio</a:t>
            </a:r>
            <a:r>
              <a:rPr lang="en-US"/>
              <a:t> </a:t>
            </a:r>
            <a:r>
              <a:rPr lang="en-US" err="1"/>
              <a:t>faucibus</a:t>
            </a:r>
            <a:r>
              <a:rPr lang="en-US"/>
              <a:t> </a:t>
            </a:r>
            <a:r>
              <a:rPr lang="en-US" err="1"/>
              <a:t>blandit</a:t>
            </a:r>
            <a:r>
              <a:rPr lang="en-US"/>
              <a:t> et </a:t>
            </a:r>
            <a:r>
              <a:rPr lang="en-US" err="1"/>
              <a:t>aliquam</a:t>
            </a:r>
            <a:r>
              <a:rPr lang="en-US"/>
              <a:t> dolor. </a:t>
            </a:r>
          </a:p>
        </p:txBody>
      </p:sp>
      <p:sp>
        <p:nvSpPr>
          <p:cNvPr id="2" name="Text Placeholder 9">
            <a:extLst>
              <a:ext uri="{FF2B5EF4-FFF2-40B4-BE49-F238E27FC236}">
                <a16:creationId xmlns:a16="http://schemas.microsoft.com/office/drawing/2014/main" id="{84D9B43D-D0F2-170A-A0C2-F63EC73784A5}"/>
              </a:ext>
            </a:extLst>
          </p:cNvPr>
          <p:cNvSpPr>
            <a:spLocks noGrp="1"/>
          </p:cNvSpPr>
          <p:nvPr>
            <p:ph type="body" sz="quarter" idx="39" hasCustomPrompt="1"/>
          </p:nvPr>
        </p:nvSpPr>
        <p:spPr>
          <a:xfrm>
            <a:off x="1201386" y="4048836"/>
            <a:ext cx="4492599" cy="420759"/>
          </a:xfrm>
          <a:prstGeom prst="rect">
            <a:avLst/>
          </a:prstGeom>
        </p:spPr>
        <p:txBody>
          <a:bodyPr>
            <a:normAutofit/>
          </a:bodyPr>
          <a:lstStyle>
            <a:lvl1pPr marL="0" indent="0">
              <a:buNone/>
              <a:defRPr sz="1800" b="1">
                <a:solidFill>
                  <a:schemeClr val="bg1"/>
                </a:solidFill>
                <a:latin typeface="+mn-lt"/>
              </a:defRPr>
            </a:lvl1pPr>
          </a:lstStyle>
          <a:p>
            <a:pPr lvl="0"/>
            <a:r>
              <a:rPr lang="en-US"/>
              <a:t>Speaker Name</a:t>
            </a:r>
          </a:p>
        </p:txBody>
      </p:sp>
      <p:sp>
        <p:nvSpPr>
          <p:cNvPr id="3" name="Text Placeholder 14">
            <a:extLst>
              <a:ext uri="{FF2B5EF4-FFF2-40B4-BE49-F238E27FC236}">
                <a16:creationId xmlns:a16="http://schemas.microsoft.com/office/drawing/2014/main" id="{7A926A45-C666-79C9-CCC6-784A9462DC0B}"/>
              </a:ext>
            </a:extLst>
          </p:cNvPr>
          <p:cNvSpPr>
            <a:spLocks noGrp="1"/>
          </p:cNvSpPr>
          <p:nvPr>
            <p:ph type="body" sz="quarter" idx="40" hasCustomPrompt="1"/>
          </p:nvPr>
        </p:nvSpPr>
        <p:spPr>
          <a:xfrm>
            <a:off x="1201387" y="4526766"/>
            <a:ext cx="4492600" cy="738600"/>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
        <p:nvSpPr>
          <p:cNvPr id="4" name="Text Placeholder 26">
            <a:extLst>
              <a:ext uri="{FF2B5EF4-FFF2-40B4-BE49-F238E27FC236}">
                <a16:creationId xmlns:a16="http://schemas.microsoft.com/office/drawing/2014/main" id="{8BB699FC-40C9-CB78-A5D5-9A367CE5E86C}"/>
              </a:ext>
            </a:extLst>
          </p:cNvPr>
          <p:cNvSpPr>
            <a:spLocks noGrp="1"/>
          </p:cNvSpPr>
          <p:nvPr>
            <p:ph type="body" sz="quarter" idx="41" hasCustomPrompt="1"/>
          </p:nvPr>
        </p:nvSpPr>
        <p:spPr>
          <a:xfrm>
            <a:off x="1201387" y="5261108"/>
            <a:ext cx="4492600" cy="844151"/>
          </a:xfrm>
        </p:spPr>
        <p:txBody>
          <a:bodyPr>
            <a:noAutofit/>
          </a:bodyPr>
          <a:lstStyle>
            <a:lvl1pPr marL="0" indent="0">
              <a:buNone/>
              <a:defRPr sz="140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Integer et </a:t>
            </a:r>
            <a:r>
              <a:rPr lang="en-US" err="1"/>
              <a:t>nulla</a:t>
            </a:r>
            <a:r>
              <a:rPr lang="en-US"/>
              <a:t> sed </a:t>
            </a:r>
            <a:r>
              <a:rPr lang="en-US" err="1"/>
              <a:t>odio</a:t>
            </a:r>
            <a:r>
              <a:rPr lang="en-US"/>
              <a:t> </a:t>
            </a:r>
            <a:r>
              <a:rPr lang="en-US" err="1"/>
              <a:t>faucibus</a:t>
            </a:r>
            <a:r>
              <a:rPr lang="en-US"/>
              <a:t> </a:t>
            </a:r>
            <a:r>
              <a:rPr lang="en-US" err="1"/>
              <a:t>blandit</a:t>
            </a:r>
            <a:r>
              <a:rPr lang="en-US"/>
              <a:t> et </a:t>
            </a:r>
            <a:r>
              <a:rPr lang="en-US" err="1"/>
              <a:t>aliquam</a:t>
            </a:r>
            <a:r>
              <a:rPr lang="en-US"/>
              <a:t> dolor. </a:t>
            </a:r>
          </a:p>
        </p:txBody>
      </p:sp>
      <p:sp>
        <p:nvSpPr>
          <p:cNvPr id="11" name="Text Placeholder 9">
            <a:extLst>
              <a:ext uri="{FF2B5EF4-FFF2-40B4-BE49-F238E27FC236}">
                <a16:creationId xmlns:a16="http://schemas.microsoft.com/office/drawing/2014/main" id="{A61C5EBB-3E8D-C584-2D3E-847B99DB9BCC}"/>
              </a:ext>
            </a:extLst>
          </p:cNvPr>
          <p:cNvSpPr>
            <a:spLocks noGrp="1"/>
          </p:cNvSpPr>
          <p:nvPr>
            <p:ph type="body" sz="quarter" idx="42" hasCustomPrompt="1"/>
          </p:nvPr>
        </p:nvSpPr>
        <p:spPr>
          <a:xfrm>
            <a:off x="5832993" y="1792524"/>
            <a:ext cx="4492599" cy="420759"/>
          </a:xfrm>
          <a:prstGeom prst="rect">
            <a:avLst/>
          </a:prstGeom>
        </p:spPr>
        <p:txBody>
          <a:bodyPr>
            <a:normAutofit/>
          </a:bodyPr>
          <a:lstStyle>
            <a:lvl1pPr marL="0" indent="0">
              <a:buNone/>
              <a:defRPr sz="1800" b="1">
                <a:solidFill>
                  <a:schemeClr val="bg1"/>
                </a:solidFill>
                <a:latin typeface="+mn-lt"/>
              </a:defRPr>
            </a:lvl1pPr>
          </a:lstStyle>
          <a:p>
            <a:pPr lvl="0"/>
            <a:r>
              <a:rPr lang="en-US"/>
              <a:t>Speaker Name</a:t>
            </a:r>
          </a:p>
        </p:txBody>
      </p:sp>
      <p:sp>
        <p:nvSpPr>
          <p:cNvPr id="12" name="Text Placeholder 14">
            <a:extLst>
              <a:ext uri="{FF2B5EF4-FFF2-40B4-BE49-F238E27FC236}">
                <a16:creationId xmlns:a16="http://schemas.microsoft.com/office/drawing/2014/main" id="{2CB34336-2AAC-5974-9EFD-8CBB8A082D5B}"/>
              </a:ext>
            </a:extLst>
          </p:cNvPr>
          <p:cNvSpPr>
            <a:spLocks noGrp="1"/>
          </p:cNvSpPr>
          <p:nvPr>
            <p:ph type="body" sz="quarter" idx="43" hasCustomPrompt="1"/>
          </p:nvPr>
        </p:nvSpPr>
        <p:spPr>
          <a:xfrm>
            <a:off x="5832994" y="2270454"/>
            <a:ext cx="4492600" cy="738600"/>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
        <p:nvSpPr>
          <p:cNvPr id="13" name="Text Placeholder 26">
            <a:extLst>
              <a:ext uri="{FF2B5EF4-FFF2-40B4-BE49-F238E27FC236}">
                <a16:creationId xmlns:a16="http://schemas.microsoft.com/office/drawing/2014/main" id="{AB0B17E4-8086-45A6-3EF2-C8E31ABEC37F}"/>
              </a:ext>
            </a:extLst>
          </p:cNvPr>
          <p:cNvSpPr>
            <a:spLocks noGrp="1"/>
          </p:cNvSpPr>
          <p:nvPr>
            <p:ph type="body" sz="quarter" idx="44" hasCustomPrompt="1"/>
          </p:nvPr>
        </p:nvSpPr>
        <p:spPr>
          <a:xfrm>
            <a:off x="5832994" y="3004796"/>
            <a:ext cx="4492600" cy="844151"/>
          </a:xfrm>
        </p:spPr>
        <p:txBody>
          <a:bodyPr>
            <a:noAutofit/>
          </a:bodyPr>
          <a:lstStyle>
            <a:lvl1pPr marL="0" indent="0">
              <a:buNone/>
              <a:defRPr sz="140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Integer et </a:t>
            </a:r>
            <a:r>
              <a:rPr lang="en-US" err="1"/>
              <a:t>nulla</a:t>
            </a:r>
            <a:r>
              <a:rPr lang="en-US"/>
              <a:t> sed </a:t>
            </a:r>
            <a:r>
              <a:rPr lang="en-US" err="1"/>
              <a:t>odio</a:t>
            </a:r>
            <a:r>
              <a:rPr lang="en-US"/>
              <a:t> </a:t>
            </a:r>
            <a:r>
              <a:rPr lang="en-US" err="1"/>
              <a:t>faucibus</a:t>
            </a:r>
            <a:r>
              <a:rPr lang="en-US"/>
              <a:t> </a:t>
            </a:r>
            <a:r>
              <a:rPr lang="en-US" err="1"/>
              <a:t>blandit</a:t>
            </a:r>
            <a:r>
              <a:rPr lang="en-US"/>
              <a:t> et </a:t>
            </a:r>
            <a:r>
              <a:rPr lang="en-US" err="1"/>
              <a:t>aliquam</a:t>
            </a:r>
            <a:r>
              <a:rPr lang="en-US"/>
              <a:t> dolor. </a:t>
            </a:r>
          </a:p>
        </p:txBody>
      </p:sp>
      <p:sp>
        <p:nvSpPr>
          <p:cNvPr id="14" name="Text Placeholder 9">
            <a:extLst>
              <a:ext uri="{FF2B5EF4-FFF2-40B4-BE49-F238E27FC236}">
                <a16:creationId xmlns:a16="http://schemas.microsoft.com/office/drawing/2014/main" id="{76F94AE1-5C35-70D9-A3D1-E6BE2B377244}"/>
              </a:ext>
            </a:extLst>
          </p:cNvPr>
          <p:cNvSpPr>
            <a:spLocks noGrp="1"/>
          </p:cNvSpPr>
          <p:nvPr>
            <p:ph type="body" sz="quarter" idx="45" hasCustomPrompt="1"/>
          </p:nvPr>
        </p:nvSpPr>
        <p:spPr>
          <a:xfrm>
            <a:off x="5832993" y="4048836"/>
            <a:ext cx="4492599" cy="420759"/>
          </a:xfrm>
          <a:prstGeom prst="rect">
            <a:avLst/>
          </a:prstGeom>
        </p:spPr>
        <p:txBody>
          <a:bodyPr>
            <a:normAutofit/>
          </a:bodyPr>
          <a:lstStyle>
            <a:lvl1pPr marL="0" indent="0">
              <a:buNone/>
              <a:defRPr sz="1800" b="1">
                <a:solidFill>
                  <a:schemeClr val="bg1"/>
                </a:solidFill>
                <a:latin typeface="+mn-lt"/>
              </a:defRPr>
            </a:lvl1pPr>
          </a:lstStyle>
          <a:p>
            <a:pPr lvl="0"/>
            <a:r>
              <a:rPr lang="en-US"/>
              <a:t>Speaker Name</a:t>
            </a:r>
          </a:p>
        </p:txBody>
      </p:sp>
      <p:sp>
        <p:nvSpPr>
          <p:cNvPr id="15" name="Text Placeholder 14">
            <a:extLst>
              <a:ext uri="{FF2B5EF4-FFF2-40B4-BE49-F238E27FC236}">
                <a16:creationId xmlns:a16="http://schemas.microsoft.com/office/drawing/2014/main" id="{C4500172-544E-E400-3CEA-B1E42686FB19}"/>
              </a:ext>
            </a:extLst>
          </p:cNvPr>
          <p:cNvSpPr>
            <a:spLocks noGrp="1"/>
          </p:cNvSpPr>
          <p:nvPr>
            <p:ph type="body" sz="quarter" idx="46" hasCustomPrompt="1"/>
          </p:nvPr>
        </p:nvSpPr>
        <p:spPr>
          <a:xfrm>
            <a:off x="5832994" y="4526766"/>
            <a:ext cx="4492600" cy="738600"/>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
        <p:nvSpPr>
          <p:cNvPr id="16" name="Text Placeholder 26">
            <a:extLst>
              <a:ext uri="{FF2B5EF4-FFF2-40B4-BE49-F238E27FC236}">
                <a16:creationId xmlns:a16="http://schemas.microsoft.com/office/drawing/2014/main" id="{76674930-3764-642F-63C2-54E83B0A5E3B}"/>
              </a:ext>
            </a:extLst>
          </p:cNvPr>
          <p:cNvSpPr>
            <a:spLocks noGrp="1"/>
          </p:cNvSpPr>
          <p:nvPr>
            <p:ph type="body" sz="quarter" idx="47" hasCustomPrompt="1"/>
          </p:nvPr>
        </p:nvSpPr>
        <p:spPr>
          <a:xfrm>
            <a:off x="5832994" y="5261108"/>
            <a:ext cx="4492600" cy="844151"/>
          </a:xfrm>
        </p:spPr>
        <p:txBody>
          <a:bodyPr>
            <a:noAutofit/>
          </a:bodyPr>
          <a:lstStyle>
            <a:lvl1pPr marL="0" indent="0">
              <a:buNone/>
              <a:defRPr sz="140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Integer et </a:t>
            </a:r>
            <a:r>
              <a:rPr lang="en-US" err="1"/>
              <a:t>nulla</a:t>
            </a:r>
            <a:r>
              <a:rPr lang="en-US"/>
              <a:t> sed </a:t>
            </a:r>
            <a:r>
              <a:rPr lang="en-US" err="1"/>
              <a:t>odio</a:t>
            </a:r>
            <a:r>
              <a:rPr lang="en-US"/>
              <a:t> </a:t>
            </a:r>
            <a:r>
              <a:rPr lang="en-US" err="1"/>
              <a:t>faucibus</a:t>
            </a:r>
            <a:r>
              <a:rPr lang="en-US"/>
              <a:t> </a:t>
            </a:r>
            <a:r>
              <a:rPr lang="en-US" err="1"/>
              <a:t>blandit</a:t>
            </a:r>
            <a:r>
              <a:rPr lang="en-US"/>
              <a:t> et </a:t>
            </a:r>
            <a:r>
              <a:rPr lang="en-US" err="1"/>
              <a:t>aliquam</a:t>
            </a:r>
            <a:r>
              <a:rPr lang="en-US"/>
              <a:t> dolor. </a:t>
            </a:r>
          </a:p>
        </p:txBody>
      </p:sp>
    </p:spTree>
    <p:extLst>
      <p:ext uri="{BB962C8B-B14F-4D97-AF65-F5344CB8AC3E}">
        <p14:creationId xmlns:p14="http://schemas.microsoft.com/office/powerpoint/2010/main" val="1655992506"/>
      </p:ext>
    </p:extLst>
  </p:cSld>
  <p:clrMapOvr>
    <a:masterClrMapping/>
  </p:clrMapOvr>
  <p:extLst>
    <p:ext uri="{DCECCB84-F9BA-43D5-87BE-67443E8EF086}">
      <p15:sldGuideLst xmlns:p15="http://schemas.microsoft.com/office/powerpoint/2012/main"/>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Four Speakers 3">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B2DFC04-127F-3CA6-0821-5AA82D125955}"/>
              </a:ext>
            </a:extLst>
          </p:cNvPr>
          <p:cNvPicPr>
            <a:picLocks noChangeAspect="1"/>
          </p:cNvPicPr>
          <p:nvPr userDrawn="1"/>
        </p:nvPicPr>
        <p:blipFill>
          <a:blip r:embed="rId2">
            <a:alphaModFix amt="52000"/>
          </a:blip>
          <a:stretch>
            <a:fillRect/>
          </a:stretch>
        </p:blipFill>
        <p:spPr>
          <a:xfrm>
            <a:off x="6777758" y="1325845"/>
            <a:ext cx="5421403" cy="5421403"/>
          </a:xfrm>
          <a:prstGeom prst="rect">
            <a:avLst/>
          </a:prstGeom>
        </p:spPr>
      </p:pic>
      <p:sp>
        <p:nvSpPr>
          <p:cNvPr id="26" name="Slide Number Placeholder 25">
            <a:extLst>
              <a:ext uri="{FF2B5EF4-FFF2-40B4-BE49-F238E27FC236}">
                <a16:creationId xmlns:a16="http://schemas.microsoft.com/office/drawing/2014/main" id="{4858649C-9AAB-E917-A0E1-D8B97461D674}"/>
              </a:ext>
            </a:extLst>
          </p:cNvPr>
          <p:cNvSpPr>
            <a:spLocks noGrp="1"/>
          </p:cNvSpPr>
          <p:nvPr>
            <p:ph type="sldNum" sz="quarter" idx="10"/>
          </p:nvPr>
        </p:nvSpPr>
        <p:spPr/>
        <p:txBody>
          <a:bodyPr/>
          <a:lstStyle/>
          <a:p>
            <a:fld id="{8D407A93-5F51-6D4C-9C0B-941BF48061CC}" type="slidenum">
              <a:rPr lang="en-US" smtClean="0"/>
              <a:t>‹#›</a:t>
            </a:fld>
            <a:endParaRPr lang="en-US"/>
          </a:p>
        </p:txBody>
      </p:sp>
      <p:sp>
        <p:nvSpPr>
          <p:cNvPr id="2" name="Title 1">
            <a:extLst>
              <a:ext uri="{FF2B5EF4-FFF2-40B4-BE49-F238E27FC236}">
                <a16:creationId xmlns:a16="http://schemas.microsoft.com/office/drawing/2014/main" id="{0AC35C60-FAA4-1D03-523E-03A260E40BF6}"/>
              </a:ext>
            </a:extLst>
          </p:cNvPr>
          <p:cNvSpPr>
            <a:spLocks noGrp="1"/>
          </p:cNvSpPr>
          <p:nvPr>
            <p:ph type="title"/>
          </p:nvPr>
        </p:nvSpPr>
        <p:spPr/>
        <p:txBody>
          <a:bodyPr/>
          <a:lstStyle/>
          <a:p>
            <a:r>
              <a:rPr lang="en-US"/>
              <a:t>Click to edit Master title style</a:t>
            </a:r>
          </a:p>
        </p:txBody>
      </p:sp>
      <p:sp>
        <p:nvSpPr>
          <p:cNvPr id="7" name="Picture Placeholder 41">
            <a:extLst>
              <a:ext uri="{FF2B5EF4-FFF2-40B4-BE49-F238E27FC236}">
                <a16:creationId xmlns:a16="http://schemas.microsoft.com/office/drawing/2014/main" id="{3703E4F8-1290-B76E-C299-CAE222A268D9}"/>
              </a:ext>
            </a:extLst>
          </p:cNvPr>
          <p:cNvSpPr>
            <a:spLocks noGrp="1"/>
          </p:cNvSpPr>
          <p:nvPr>
            <p:ph type="pic" sz="quarter" idx="16"/>
          </p:nvPr>
        </p:nvSpPr>
        <p:spPr>
          <a:xfrm>
            <a:off x="6993972" y="1534173"/>
            <a:ext cx="4966835" cy="4966835"/>
          </a:xfrm>
          <a:prstGeom prst="ellipse">
            <a:avLst/>
          </a:prstGeom>
          <a:solidFill>
            <a:schemeClr val="bg2"/>
          </a:solidFill>
        </p:spPr>
        <p:txBody>
          <a:bodyPr/>
          <a:lstStyle/>
          <a:p>
            <a:r>
              <a:rPr lang="en-US"/>
              <a:t>Click icon to add picture</a:t>
            </a:r>
          </a:p>
        </p:txBody>
      </p:sp>
      <p:sp>
        <p:nvSpPr>
          <p:cNvPr id="8" name="Text Placeholder 9">
            <a:extLst>
              <a:ext uri="{FF2B5EF4-FFF2-40B4-BE49-F238E27FC236}">
                <a16:creationId xmlns:a16="http://schemas.microsoft.com/office/drawing/2014/main" id="{FB31ADCC-47B9-16A5-CEE8-D891B3BBF837}"/>
              </a:ext>
            </a:extLst>
          </p:cNvPr>
          <p:cNvSpPr>
            <a:spLocks noGrp="1"/>
          </p:cNvSpPr>
          <p:nvPr>
            <p:ph type="body" sz="quarter" idx="12" hasCustomPrompt="1"/>
          </p:nvPr>
        </p:nvSpPr>
        <p:spPr>
          <a:xfrm>
            <a:off x="1515693" y="1849547"/>
            <a:ext cx="5050612" cy="423861"/>
          </a:xfrm>
          <a:prstGeom prst="rect">
            <a:avLst/>
          </a:prstGeom>
        </p:spPr>
        <p:txBody>
          <a:bodyPr/>
          <a:lstStyle>
            <a:lvl1pPr marL="0" indent="0">
              <a:buNone/>
              <a:defRPr sz="2000" b="1">
                <a:solidFill>
                  <a:schemeClr val="bg1"/>
                </a:solidFill>
                <a:latin typeface="+mn-lt"/>
              </a:defRPr>
            </a:lvl1pPr>
          </a:lstStyle>
          <a:p>
            <a:pPr lvl="0"/>
            <a:r>
              <a:rPr lang="en-US"/>
              <a:t>Speaker Name</a:t>
            </a:r>
          </a:p>
        </p:txBody>
      </p:sp>
      <p:sp>
        <p:nvSpPr>
          <p:cNvPr id="9" name="Text Placeholder 14">
            <a:extLst>
              <a:ext uri="{FF2B5EF4-FFF2-40B4-BE49-F238E27FC236}">
                <a16:creationId xmlns:a16="http://schemas.microsoft.com/office/drawing/2014/main" id="{A949DE3A-9F86-F33C-026D-091B75957713}"/>
              </a:ext>
            </a:extLst>
          </p:cNvPr>
          <p:cNvSpPr>
            <a:spLocks noGrp="1"/>
          </p:cNvSpPr>
          <p:nvPr>
            <p:ph type="body" sz="quarter" idx="13" hasCustomPrompt="1"/>
          </p:nvPr>
        </p:nvSpPr>
        <p:spPr>
          <a:xfrm>
            <a:off x="1515693" y="2283456"/>
            <a:ext cx="5050612" cy="314739"/>
          </a:xfrm>
          <a:prstGeom prst="rect">
            <a:avLst/>
          </a:prstGeom>
        </p:spPr>
        <p:txBody>
          <a:bodyPr>
            <a:normAutofit/>
          </a:bodyPr>
          <a:lstStyle>
            <a:lvl1pPr marL="0" indent="0">
              <a:buNone/>
              <a:defRPr sz="1400">
                <a:solidFill>
                  <a:schemeClr val="bg1"/>
                </a:solidFill>
                <a:latin typeface="+mn-lt"/>
              </a:defRPr>
            </a:lvl1pPr>
          </a:lstStyle>
          <a:p>
            <a:pPr lvl="0"/>
            <a:r>
              <a:rPr lang="en-US"/>
              <a:t>Speaker Affiliation</a:t>
            </a:r>
          </a:p>
        </p:txBody>
      </p:sp>
      <p:pic>
        <p:nvPicPr>
          <p:cNvPr id="11" name="Picture 10">
            <a:extLst>
              <a:ext uri="{FF2B5EF4-FFF2-40B4-BE49-F238E27FC236}">
                <a16:creationId xmlns:a16="http://schemas.microsoft.com/office/drawing/2014/main" id="{9BAE3FDC-46AB-0D0F-202F-1F744334C8A2}"/>
              </a:ext>
            </a:extLst>
          </p:cNvPr>
          <p:cNvPicPr>
            <a:picLocks noChangeAspect="1"/>
          </p:cNvPicPr>
          <p:nvPr userDrawn="1"/>
        </p:nvPicPr>
        <p:blipFill>
          <a:blip r:embed="rId2"/>
          <a:stretch>
            <a:fillRect/>
          </a:stretch>
        </p:blipFill>
        <p:spPr>
          <a:xfrm>
            <a:off x="310899" y="1657436"/>
            <a:ext cx="995385" cy="995385"/>
          </a:xfrm>
          <a:prstGeom prst="rect">
            <a:avLst/>
          </a:prstGeom>
        </p:spPr>
      </p:pic>
      <p:sp>
        <p:nvSpPr>
          <p:cNvPr id="12" name="Picture Placeholder 41">
            <a:extLst>
              <a:ext uri="{FF2B5EF4-FFF2-40B4-BE49-F238E27FC236}">
                <a16:creationId xmlns:a16="http://schemas.microsoft.com/office/drawing/2014/main" id="{D37CBA03-BDED-E1C3-8DC3-EE8D0D3E9F25}"/>
              </a:ext>
            </a:extLst>
          </p:cNvPr>
          <p:cNvSpPr>
            <a:spLocks noGrp="1"/>
          </p:cNvSpPr>
          <p:nvPr>
            <p:ph type="pic" sz="quarter" idx="17"/>
          </p:nvPr>
        </p:nvSpPr>
        <p:spPr>
          <a:xfrm>
            <a:off x="380663" y="1737248"/>
            <a:ext cx="838149" cy="838149"/>
          </a:xfrm>
          <a:prstGeom prst="ellipse">
            <a:avLst/>
          </a:prstGeom>
          <a:blipFill dpi="0" rotWithShape="1">
            <a:blip r:embed="rId3"/>
            <a:srcRect/>
            <a:stretch>
              <a:fillRect l="100" t="-15609" r="-100" b="-2"/>
            </a:stretch>
          </a:blipFill>
        </p:spPr>
        <p:txBody>
          <a:bodyPr>
            <a:normAutofit/>
          </a:bodyPr>
          <a:lstStyle>
            <a:lvl1pPr>
              <a:defRPr sz="1000"/>
            </a:lvl1pPr>
          </a:lstStyle>
          <a:p>
            <a:r>
              <a:rPr lang="en-US"/>
              <a:t>Click icon to add picture</a:t>
            </a:r>
          </a:p>
        </p:txBody>
      </p:sp>
      <p:sp>
        <p:nvSpPr>
          <p:cNvPr id="13" name="Text Placeholder 26">
            <a:extLst>
              <a:ext uri="{FF2B5EF4-FFF2-40B4-BE49-F238E27FC236}">
                <a16:creationId xmlns:a16="http://schemas.microsoft.com/office/drawing/2014/main" id="{3836776D-5CB1-5449-C284-C45356C089DC}"/>
              </a:ext>
            </a:extLst>
          </p:cNvPr>
          <p:cNvSpPr>
            <a:spLocks noGrp="1"/>
          </p:cNvSpPr>
          <p:nvPr>
            <p:ph type="body" sz="quarter" idx="18" hasCustomPrompt="1"/>
          </p:nvPr>
        </p:nvSpPr>
        <p:spPr>
          <a:xfrm>
            <a:off x="4305489" y="6357493"/>
            <a:ext cx="3744290" cy="314739"/>
          </a:xfrm>
        </p:spPr>
        <p:txBody>
          <a:bodyPr>
            <a:noAutofit/>
          </a:bodyPr>
          <a:lstStyle>
            <a:lvl1pPr marL="0" indent="0" algn="r">
              <a:buNone/>
              <a:defRPr sz="1100"/>
            </a:lvl1pPr>
          </a:lstStyle>
          <a:p>
            <a:pPr lvl="0"/>
            <a:r>
              <a:rPr lang="en-US"/>
              <a:t>Image name and credit</a:t>
            </a:r>
          </a:p>
        </p:txBody>
      </p:sp>
      <p:sp>
        <p:nvSpPr>
          <p:cNvPr id="31" name="Text Placeholder 2">
            <a:extLst>
              <a:ext uri="{FF2B5EF4-FFF2-40B4-BE49-F238E27FC236}">
                <a16:creationId xmlns:a16="http://schemas.microsoft.com/office/drawing/2014/main" id="{57F4AFDD-AC32-CE53-C6C8-4AD70831622D}"/>
              </a:ext>
            </a:extLst>
          </p:cNvPr>
          <p:cNvSpPr>
            <a:spLocks noGrp="1"/>
          </p:cNvSpPr>
          <p:nvPr>
            <p:ph type="body" idx="1" hasCustomPrompt="1"/>
          </p:nvPr>
        </p:nvSpPr>
        <p:spPr>
          <a:xfrm>
            <a:off x="182880" y="1005840"/>
            <a:ext cx="8961120" cy="475923"/>
          </a:xfrm>
          <a:prstGeom prst="rect">
            <a:avLst/>
          </a:prstGeom>
        </p:spPr>
        <p:txBody>
          <a:bodyPr anchor="b"/>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Subtitle </a:t>
            </a:r>
          </a:p>
        </p:txBody>
      </p:sp>
      <p:sp>
        <p:nvSpPr>
          <p:cNvPr id="36" name="Text Placeholder 9">
            <a:extLst>
              <a:ext uri="{FF2B5EF4-FFF2-40B4-BE49-F238E27FC236}">
                <a16:creationId xmlns:a16="http://schemas.microsoft.com/office/drawing/2014/main" id="{C83C0CA6-7EBA-E4BC-984D-77F0D7478149}"/>
              </a:ext>
            </a:extLst>
          </p:cNvPr>
          <p:cNvSpPr>
            <a:spLocks noGrp="1"/>
          </p:cNvSpPr>
          <p:nvPr>
            <p:ph type="body" sz="quarter" idx="19" hasCustomPrompt="1"/>
          </p:nvPr>
        </p:nvSpPr>
        <p:spPr>
          <a:xfrm>
            <a:off x="1515693" y="2934771"/>
            <a:ext cx="5050612" cy="423861"/>
          </a:xfrm>
          <a:prstGeom prst="rect">
            <a:avLst/>
          </a:prstGeom>
        </p:spPr>
        <p:txBody>
          <a:bodyPr/>
          <a:lstStyle>
            <a:lvl1pPr marL="0" indent="0">
              <a:buNone/>
              <a:defRPr sz="2000" b="1">
                <a:solidFill>
                  <a:schemeClr val="bg1"/>
                </a:solidFill>
                <a:latin typeface="+mn-lt"/>
              </a:defRPr>
            </a:lvl1pPr>
          </a:lstStyle>
          <a:p>
            <a:pPr lvl="0"/>
            <a:r>
              <a:rPr lang="en-US"/>
              <a:t>Speaker Name</a:t>
            </a:r>
          </a:p>
        </p:txBody>
      </p:sp>
      <p:sp>
        <p:nvSpPr>
          <p:cNvPr id="37" name="Text Placeholder 14">
            <a:extLst>
              <a:ext uri="{FF2B5EF4-FFF2-40B4-BE49-F238E27FC236}">
                <a16:creationId xmlns:a16="http://schemas.microsoft.com/office/drawing/2014/main" id="{C983135A-4B26-2ABC-AA3C-B5D198151C4E}"/>
              </a:ext>
            </a:extLst>
          </p:cNvPr>
          <p:cNvSpPr>
            <a:spLocks noGrp="1"/>
          </p:cNvSpPr>
          <p:nvPr>
            <p:ph type="body" sz="quarter" idx="20" hasCustomPrompt="1"/>
          </p:nvPr>
        </p:nvSpPr>
        <p:spPr>
          <a:xfrm>
            <a:off x="1515693" y="3368680"/>
            <a:ext cx="5050612" cy="314739"/>
          </a:xfrm>
          <a:prstGeom prst="rect">
            <a:avLst/>
          </a:prstGeom>
        </p:spPr>
        <p:txBody>
          <a:bodyPr>
            <a:normAutofit/>
          </a:bodyPr>
          <a:lstStyle>
            <a:lvl1pPr marL="0" indent="0">
              <a:buNone/>
              <a:defRPr sz="1400">
                <a:solidFill>
                  <a:schemeClr val="bg1"/>
                </a:solidFill>
                <a:latin typeface="+mn-lt"/>
              </a:defRPr>
            </a:lvl1pPr>
          </a:lstStyle>
          <a:p>
            <a:pPr lvl="0"/>
            <a:r>
              <a:rPr lang="en-US"/>
              <a:t>Speaker Affiliation</a:t>
            </a:r>
          </a:p>
        </p:txBody>
      </p:sp>
      <p:pic>
        <p:nvPicPr>
          <p:cNvPr id="38" name="Picture 37">
            <a:extLst>
              <a:ext uri="{FF2B5EF4-FFF2-40B4-BE49-F238E27FC236}">
                <a16:creationId xmlns:a16="http://schemas.microsoft.com/office/drawing/2014/main" id="{279FD213-1135-DB22-09F5-A5F853C23AD6}"/>
              </a:ext>
            </a:extLst>
          </p:cNvPr>
          <p:cNvPicPr>
            <a:picLocks noChangeAspect="1"/>
          </p:cNvPicPr>
          <p:nvPr userDrawn="1"/>
        </p:nvPicPr>
        <p:blipFill>
          <a:blip r:embed="rId2"/>
          <a:stretch>
            <a:fillRect/>
          </a:stretch>
        </p:blipFill>
        <p:spPr>
          <a:xfrm>
            <a:off x="310899" y="2742660"/>
            <a:ext cx="995385" cy="995385"/>
          </a:xfrm>
          <a:prstGeom prst="rect">
            <a:avLst/>
          </a:prstGeom>
        </p:spPr>
      </p:pic>
      <p:sp>
        <p:nvSpPr>
          <p:cNvPr id="39" name="Picture Placeholder 41">
            <a:extLst>
              <a:ext uri="{FF2B5EF4-FFF2-40B4-BE49-F238E27FC236}">
                <a16:creationId xmlns:a16="http://schemas.microsoft.com/office/drawing/2014/main" id="{D132A755-8134-491F-89B8-7139A9470ADA}"/>
              </a:ext>
            </a:extLst>
          </p:cNvPr>
          <p:cNvSpPr>
            <a:spLocks noGrp="1"/>
          </p:cNvSpPr>
          <p:nvPr>
            <p:ph type="pic" sz="quarter" idx="21"/>
          </p:nvPr>
        </p:nvSpPr>
        <p:spPr>
          <a:xfrm>
            <a:off x="380663" y="2822472"/>
            <a:ext cx="838149" cy="838149"/>
          </a:xfrm>
          <a:prstGeom prst="ellipse">
            <a:avLst/>
          </a:prstGeom>
          <a:blipFill dpi="0" rotWithShape="1">
            <a:blip r:embed="rId3"/>
            <a:srcRect/>
            <a:stretch>
              <a:fillRect l="100" t="-15609" r="-100" b="-2"/>
            </a:stretch>
          </a:blipFill>
        </p:spPr>
        <p:txBody>
          <a:bodyPr>
            <a:normAutofit/>
          </a:bodyPr>
          <a:lstStyle>
            <a:lvl1pPr>
              <a:defRPr sz="1000"/>
            </a:lvl1pPr>
          </a:lstStyle>
          <a:p>
            <a:r>
              <a:rPr lang="en-US"/>
              <a:t>Click icon to add picture</a:t>
            </a:r>
          </a:p>
        </p:txBody>
      </p:sp>
      <p:sp>
        <p:nvSpPr>
          <p:cNvPr id="40" name="Text Placeholder 9">
            <a:extLst>
              <a:ext uri="{FF2B5EF4-FFF2-40B4-BE49-F238E27FC236}">
                <a16:creationId xmlns:a16="http://schemas.microsoft.com/office/drawing/2014/main" id="{E2CB7BDC-DE75-EAB1-8EFE-5389B8801C3E}"/>
              </a:ext>
            </a:extLst>
          </p:cNvPr>
          <p:cNvSpPr>
            <a:spLocks noGrp="1"/>
          </p:cNvSpPr>
          <p:nvPr>
            <p:ph type="body" sz="quarter" idx="22" hasCustomPrompt="1"/>
          </p:nvPr>
        </p:nvSpPr>
        <p:spPr>
          <a:xfrm>
            <a:off x="1515693" y="4019992"/>
            <a:ext cx="5050612" cy="423861"/>
          </a:xfrm>
          <a:prstGeom prst="rect">
            <a:avLst/>
          </a:prstGeom>
        </p:spPr>
        <p:txBody>
          <a:bodyPr/>
          <a:lstStyle>
            <a:lvl1pPr marL="0" indent="0">
              <a:buNone/>
              <a:defRPr sz="2000" b="1">
                <a:solidFill>
                  <a:schemeClr val="bg1"/>
                </a:solidFill>
                <a:latin typeface="+mn-lt"/>
              </a:defRPr>
            </a:lvl1pPr>
          </a:lstStyle>
          <a:p>
            <a:pPr lvl="0"/>
            <a:r>
              <a:rPr lang="en-US"/>
              <a:t>Speaker Name</a:t>
            </a:r>
          </a:p>
        </p:txBody>
      </p:sp>
      <p:sp>
        <p:nvSpPr>
          <p:cNvPr id="41" name="Text Placeholder 14">
            <a:extLst>
              <a:ext uri="{FF2B5EF4-FFF2-40B4-BE49-F238E27FC236}">
                <a16:creationId xmlns:a16="http://schemas.microsoft.com/office/drawing/2014/main" id="{945C4BD4-AD27-90AC-A382-F2C5E01C8845}"/>
              </a:ext>
            </a:extLst>
          </p:cNvPr>
          <p:cNvSpPr>
            <a:spLocks noGrp="1"/>
          </p:cNvSpPr>
          <p:nvPr>
            <p:ph type="body" sz="quarter" idx="23" hasCustomPrompt="1"/>
          </p:nvPr>
        </p:nvSpPr>
        <p:spPr>
          <a:xfrm>
            <a:off x="1515693" y="4453901"/>
            <a:ext cx="5050612" cy="314739"/>
          </a:xfrm>
          <a:prstGeom prst="rect">
            <a:avLst/>
          </a:prstGeom>
        </p:spPr>
        <p:txBody>
          <a:bodyPr>
            <a:normAutofit/>
          </a:bodyPr>
          <a:lstStyle>
            <a:lvl1pPr marL="0" indent="0">
              <a:buNone/>
              <a:defRPr sz="1400">
                <a:solidFill>
                  <a:schemeClr val="bg1"/>
                </a:solidFill>
                <a:latin typeface="+mn-lt"/>
              </a:defRPr>
            </a:lvl1pPr>
          </a:lstStyle>
          <a:p>
            <a:pPr lvl="0"/>
            <a:r>
              <a:rPr lang="en-US"/>
              <a:t>Speaker Affiliation</a:t>
            </a:r>
          </a:p>
        </p:txBody>
      </p:sp>
      <p:pic>
        <p:nvPicPr>
          <p:cNvPr id="42" name="Picture 41">
            <a:extLst>
              <a:ext uri="{FF2B5EF4-FFF2-40B4-BE49-F238E27FC236}">
                <a16:creationId xmlns:a16="http://schemas.microsoft.com/office/drawing/2014/main" id="{B57A736B-F5D4-D9E1-09D4-BC89792A0FB5}"/>
              </a:ext>
            </a:extLst>
          </p:cNvPr>
          <p:cNvPicPr>
            <a:picLocks noChangeAspect="1"/>
          </p:cNvPicPr>
          <p:nvPr userDrawn="1"/>
        </p:nvPicPr>
        <p:blipFill>
          <a:blip r:embed="rId2"/>
          <a:stretch>
            <a:fillRect/>
          </a:stretch>
        </p:blipFill>
        <p:spPr>
          <a:xfrm>
            <a:off x="310899" y="3827881"/>
            <a:ext cx="995385" cy="995385"/>
          </a:xfrm>
          <a:prstGeom prst="rect">
            <a:avLst/>
          </a:prstGeom>
        </p:spPr>
      </p:pic>
      <p:sp>
        <p:nvSpPr>
          <p:cNvPr id="43" name="Picture Placeholder 41">
            <a:extLst>
              <a:ext uri="{FF2B5EF4-FFF2-40B4-BE49-F238E27FC236}">
                <a16:creationId xmlns:a16="http://schemas.microsoft.com/office/drawing/2014/main" id="{F61FA0BD-BC4D-D5A9-6485-60F06CDBFBB2}"/>
              </a:ext>
            </a:extLst>
          </p:cNvPr>
          <p:cNvSpPr>
            <a:spLocks noGrp="1"/>
          </p:cNvSpPr>
          <p:nvPr>
            <p:ph type="pic" sz="quarter" idx="24"/>
          </p:nvPr>
        </p:nvSpPr>
        <p:spPr>
          <a:xfrm>
            <a:off x="380663" y="3907693"/>
            <a:ext cx="838149" cy="838149"/>
          </a:xfrm>
          <a:prstGeom prst="ellipse">
            <a:avLst/>
          </a:prstGeom>
          <a:blipFill dpi="0" rotWithShape="1">
            <a:blip r:embed="rId3"/>
            <a:srcRect/>
            <a:stretch>
              <a:fillRect l="100" t="-15609" r="-100" b="-2"/>
            </a:stretch>
          </a:blipFill>
        </p:spPr>
        <p:txBody>
          <a:bodyPr>
            <a:normAutofit/>
          </a:bodyPr>
          <a:lstStyle>
            <a:lvl1pPr>
              <a:defRPr sz="1000"/>
            </a:lvl1pPr>
          </a:lstStyle>
          <a:p>
            <a:r>
              <a:rPr lang="en-US"/>
              <a:t>Click icon to add picture</a:t>
            </a:r>
          </a:p>
        </p:txBody>
      </p:sp>
      <p:sp>
        <p:nvSpPr>
          <p:cNvPr id="44" name="Text Placeholder 9">
            <a:extLst>
              <a:ext uri="{FF2B5EF4-FFF2-40B4-BE49-F238E27FC236}">
                <a16:creationId xmlns:a16="http://schemas.microsoft.com/office/drawing/2014/main" id="{34A5C51C-A420-D180-53F3-3CE75DD5C606}"/>
              </a:ext>
            </a:extLst>
          </p:cNvPr>
          <p:cNvSpPr>
            <a:spLocks noGrp="1"/>
          </p:cNvSpPr>
          <p:nvPr>
            <p:ph type="body" sz="quarter" idx="25" hasCustomPrompt="1"/>
          </p:nvPr>
        </p:nvSpPr>
        <p:spPr>
          <a:xfrm>
            <a:off x="1515693" y="5115262"/>
            <a:ext cx="5050612" cy="423861"/>
          </a:xfrm>
          <a:prstGeom prst="rect">
            <a:avLst/>
          </a:prstGeom>
        </p:spPr>
        <p:txBody>
          <a:bodyPr/>
          <a:lstStyle>
            <a:lvl1pPr marL="0" indent="0">
              <a:buNone/>
              <a:defRPr sz="2000" b="1">
                <a:solidFill>
                  <a:schemeClr val="bg1"/>
                </a:solidFill>
                <a:latin typeface="+mn-lt"/>
              </a:defRPr>
            </a:lvl1pPr>
          </a:lstStyle>
          <a:p>
            <a:pPr lvl="0"/>
            <a:r>
              <a:rPr lang="en-US"/>
              <a:t>Speaker Name</a:t>
            </a:r>
          </a:p>
        </p:txBody>
      </p:sp>
      <p:sp>
        <p:nvSpPr>
          <p:cNvPr id="45" name="Text Placeholder 14">
            <a:extLst>
              <a:ext uri="{FF2B5EF4-FFF2-40B4-BE49-F238E27FC236}">
                <a16:creationId xmlns:a16="http://schemas.microsoft.com/office/drawing/2014/main" id="{49E7C3F7-1117-8813-3E55-88782D8D6E03}"/>
              </a:ext>
            </a:extLst>
          </p:cNvPr>
          <p:cNvSpPr>
            <a:spLocks noGrp="1"/>
          </p:cNvSpPr>
          <p:nvPr>
            <p:ph type="body" sz="quarter" idx="26" hasCustomPrompt="1"/>
          </p:nvPr>
        </p:nvSpPr>
        <p:spPr>
          <a:xfrm>
            <a:off x="1515693" y="5549171"/>
            <a:ext cx="5050612" cy="314739"/>
          </a:xfrm>
          <a:prstGeom prst="rect">
            <a:avLst/>
          </a:prstGeom>
        </p:spPr>
        <p:txBody>
          <a:bodyPr>
            <a:normAutofit/>
          </a:bodyPr>
          <a:lstStyle>
            <a:lvl1pPr marL="0" indent="0">
              <a:buNone/>
              <a:defRPr sz="1400">
                <a:solidFill>
                  <a:schemeClr val="bg1"/>
                </a:solidFill>
                <a:latin typeface="+mn-lt"/>
              </a:defRPr>
            </a:lvl1pPr>
          </a:lstStyle>
          <a:p>
            <a:pPr lvl="0"/>
            <a:r>
              <a:rPr lang="en-US"/>
              <a:t>Speaker Affiliation</a:t>
            </a:r>
          </a:p>
        </p:txBody>
      </p:sp>
      <p:pic>
        <p:nvPicPr>
          <p:cNvPr id="46" name="Picture 45">
            <a:extLst>
              <a:ext uri="{FF2B5EF4-FFF2-40B4-BE49-F238E27FC236}">
                <a16:creationId xmlns:a16="http://schemas.microsoft.com/office/drawing/2014/main" id="{003D1211-D629-0F65-6407-EE608136BEA9}"/>
              </a:ext>
            </a:extLst>
          </p:cNvPr>
          <p:cNvPicPr>
            <a:picLocks noChangeAspect="1"/>
          </p:cNvPicPr>
          <p:nvPr userDrawn="1"/>
        </p:nvPicPr>
        <p:blipFill>
          <a:blip r:embed="rId2"/>
          <a:stretch>
            <a:fillRect/>
          </a:stretch>
        </p:blipFill>
        <p:spPr>
          <a:xfrm>
            <a:off x="310899" y="4923151"/>
            <a:ext cx="995385" cy="995385"/>
          </a:xfrm>
          <a:prstGeom prst="rect">
            <a:avLst/>
          </a:prstGeom>
        </p:spPr>
      </p:pic>
      <p:sp>
        <p:nvSpPr>
          <p:cNvPr id="47" name="Picture Placeholder 41">
            <a:extLst>
              <a:ext uri="{FF2B5EF4-FFF2-40B4-BE49-F238E27FC236}">
                <a16:creationId xmlns:a16="http://schemas.microsoft.com/office/drawing/2014/main" id="{B6547AF4-AFD8-063E-0E89-FC2B359173BE}"/>
              </a:ext>
            </a:extLst>
          </p:cNvPr>
          <p:cNvSpPr>
            <a:spLocks noGrp="1"/>
          </p:cNvSpPr>
          <p:nvPr>
            <p:ph type="pic" sz="quarter" idx="27"/>
          </p:nvPr>
        </p:nvSpPr>
        <p:spPr>
          <a:xfrm>
            <a:off x="380663" y="5002963"/>
            <a:ext cx="838149" cy="838149"/>
          </a:xfrm>
          <a:prstGeom prst="ellipse">
            <a:avLst/>
          </a:prstGeom>
          <a:blipFill dpi="0" rotWithShape="1">
            <a:blip r:embed="rId3"/>
            <a:srcRect/>
            <a:stretch>
              <a:fillRect l="100" t="-15609" r="-100" b="-2"/>
            </a:stretch>
          </a:blipFill>
        </p:spPr>
        <p:txBody>
          <a:bodyPr>
            <a:normAutofit/>
          </a:bodyPr>
          <a:lstStyle>
            <a:lvl1pPr>
              <a:defRPr sz="1000"/>
            </a:lvl1pPr>
          </a:lstStyle>
          <a:p>
            <a:r>
              <a:rPr lang="en-US"/>
              <a:t>Click icon to add picture</a:t>
            </a:r>
          </a:p>
        </p:txBody>
      </p:sp>
      <p:sp>
        <p:nvSpPr>
          <p:cNvPr id="48" name="Date Placeholder 11">
            <a:extLst>
              <a:ext uri="{FF2B5EF4-FFF2-40B4-BE49-F238E27FC236}">
                <a16:creationId xmlns:a16="http://schemas.microsoft.com/office/drawing/2014/main" id="{3E8798B4-6AF6-CBB6-79F8-048EEB8AFB6A}"/>
              </a:ext>
            </a:extLst>
          </p:cNvPr>
          <p:cNvSpPr>
            <a:spLocks noGrp="1"/>
          </p:cNvSpPr>
          <p:nvPr>
            <p:ph type="dt" sz="half" idx="2"/>
          </p:nvPr>
        </p:nvSpPr>
        <p:spPr>
          <a:xfrm>
            <a:off x="9444283" y="904660"/>
            <a:ext cx="2605476" cy="202359"/>
          </a:xfrm>
          <a:prstGeom prst="rect">
            <a:avLst/>
          </a:prstGeom>
        </p:spPr>
        <p:txBody>
          <a:bodyPr vert="horz" lIns="91440" tIns="45720" rIns="91440" bIns="45720" rtlCol="0" anchor="ctr"/>
          <a:lstStyle>
            <a:lvl1pPr algn="r">
              <a:defRPr sz="1200">
                <a:solidFill>
                  <a:schemeClr val="bg1"/>
                </a:solidFill>
              </a:defRPr>
            </a:lvl1pPr>
          </a:lstStyle>
          <a:p>
            <a:endParaRPr lang="en-US"/>
          </a:p>
        </p:txBody>
      </p:sp>
    </p:spTree>
    <p:extLst>
      <p:ext uri="{BB962C8B-B14F-4D97-AF65-F5344CB8AC3E}">
        <p14:creationId xmlns:p14="http://schemas.microsoft.com/office/powerpoint/2010/main" val="1167490631"/>
      </p:ext>
    </p:extLst>
  </p:cSld>
  <p:clrMapOvr>
    <a:masterClrMapping/>
  </p:clrMapOvr>
  <p:extLst>
    <p:ext uri="{DCECCB84-F9BA-43D5-87BE-67443E8EF086}">
      <p15:sldGuideLst xmlns:p15="http://schemas.microsoft.com/office/powerpoint/2012/main"/>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our Speakers 4">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B2DFC04-127F-3CA6-0821-5AA82D125955}"/>
              </a:ext>
            </a:extLst>
          </p:cNvPr>
          <p:cNvPicPr>
            <a:picLocks noChangeAspect="1"/>
          </p:cNvPicPr>
          <p:nvPr userDrawn="1"/>
        </p:nvPicPr>
        <p:blipFill>
          <a:blip r:embed="rId2">
            <a:alphaModFix amt="52000"/>
          </a:blip>
          <a:stretch>
            <a:fillRect/>
          </a:stretch>
        </p:blipFill>
        <p:spPr>
          <a:xfrm>
            <a:off x="6777758" y="1325845"/>
            <a:ext cx="5421403" cy="5421403"/>
          </a:xfrm>
          <a:prstGeom prst="rect">
            <a:avLst/>
          </a:prstGeom>
        </p:spPr>
      </p:pic>
      <p:sp>
        <p:nvSpPr>
          <p:cNvPr id="26" name="Slide Number Placeholder 25">
            <a:extLst>
              <a:ext uri="{FF2B5EF4-FFF2-40B4-BE49-F238E27FC236}">
                <a16:creationId xmlns:a16="http://schemas.microsoft.com/office/drawing/2014/main" id="{4858649C-9AAB-E917-A0E1-D8B97461D674}"/>
              </a:ext>
            </a:extLst>
          </p:cNvPr>
          <p:cNvSpPr>
            <a:spLocks noGrp="1"/>
          </p:cNvSpPr>
          <p:nvPr>
            <p:ph type="sldNum" sz="quarter" idx="10"/>
          </p:nvPr>
        </p:nvSpPr>
        <p:spPr/>
        <p:txBody>
          <a:bodyPr/>
          <a:lstStyle/>
          <a:p>
            <a:fld id="{8D407A93-5F51-6D4C-9C0B-941BF48061CC}" type="slidenum">
              <a:rPr lang="en-US" smtClean="0"/>
              <a:t>‹#›</a:t>
            </a:fld>
            <a:endParaRPr lang="en-US"/>
          </a:p>
        </p:txBody>
      </p:sp>
      <p:sp>
        <p:nvSpPr>
          <p:cNvPr id="2" name="Title 1">
            <a:extLst>
              <a:ext uri="{FF2B5EF4-FFF2-40B4-BE49-F238E27FC236}">
                <a16:creationId xmlns:a16="http://schemas.microsoft.com/office/drawing/2014/main" id="{0AC35C60-FAA4-1D03-523E-03A260E40BF6}"/>
              </a:ext>
            </a:extLst>
          </p:cNvPr>
          <p:cNvSpPr>
            <a:spLocks noGrp="1"/>
          </p:cNvSpPr>
          <p:nvPr>
            <p:ph type="title"/>
          </p:nvPr>
        </p:nvSpPr>
        <p:spPr/>
        <p:txBody>
          <a:bodyPr/>
          <a:lstStyle/>
          <a:p>
            <a:r>
              <a:rPr lang="en-US"/>
              <a:t>Click to edit Master title style</a:t>
            </a:r>
          </a:p>
        </p:txBody>
      </p:sp>
      <p:sp>
        <p:nvSpPr>
          <p:cNvPr id="7" name="Picture Placeholder 41">
            <a:extLst>
              <a:ext uri="{FF2B5EF4-FFF2-40B4-BE49-F238E27FC236}">
                <a16:creationId xmlns:a16="http://schemas.microsoft.com/office/drawing/2014/main" id="{3703E4F8-1290-B76E-C299-CAE222A268D9}"/>
              </a:ext>
            </a:extLst>
          </p:cNvPr>
          <p:cNvSpPr>
            <a:spLocks noGrp="1"/>
          </p:cNvSpPr>
          <p:nvPr>
            <p:ph type="pic" sz="quarter" idx="16"/>
          </p:nvPr>
        </p:nvSpPr>
        <p:spPr>
          <a:xfrm>
            <a:off x="6993972" y="1534173"/>
            <a:ext cx="4966835" cy="4966835"/>
          </a:xfrm>
          <a:prstGeom prst="ellipse">
            <a:avLst/>
          </a:prstGeom>
          <a:solidFill>
            <a:schemeClr val="bg2"/>
          </a:solidFill>
        </p:spPr>
        <p:txBody>
          <a:bodyPr/>
          <a:lstStyle/>
          <a:p>
            <a:r>
              <a:rPr lang="en-US"/>
              <a:t>Click icon to add picture</a:t>
            </a:r>
          </a:p>
        </p:txBody>
      </p:sp>
      <p:sp>
        <p:nvSpPr>
          <p:cNvPr id="8" name="Text Placeholder 9">
            <a:extLst>
              <a:ext uri="{FF2B5EF4-FFF2-40B4-BE49-F238E27FC236}">
                <a16:creationId xmlns:a16="http://schemas.microsoft.com/office/drawing/2014/main" id="{FB31ADCC-47B9-16A5-CEE8-D891B3BBF837}"/>
              </a:ext>
            </a:extLst>
          </p:cNvPr>
          <p:cNvSpPr>
            <a:spLocks noGrp="1"/>
          </p:cNvSpPr>
          <p:nvPr>
            <p:ph type="body" sz="quarter" idx="12" hasCustomPrompt="1"/>
          </p:nvPr>
        </p:nvSpPr>
        <p:spPr>
          <a:xfrm>
            <a:off x="530954" y="1930780"/>
            <a:ext cx="6008449" cy="342628"/>
          </a:xfrm>
          <a:prstGeom prst="rect">
            <a:avLst/>
          </a:prstGeom>
        </p:spPr>
        <p:txBody>
          <a:bodyPr/>
          <a:lstStyle>
            <a:lvl1pPr marL="0" indent="0">
              <a:buNone/>
              <a:defRPr sz="2000" b="1">
                <a:solidFill>
                  <a:schemeClr val="bg1"/>
                </a:solidFill>
                <a:latin typeface="+mn-lt"/>
              </a:defRPr>
            </a:lvl1pPr>
          </a:lstStyle>
          <a:p>
            <a:pPr lvl="0"/>
            <a:r>
              <a:rPr lang="en-US"/>
              <a:t>Speaker Name</a:t>
            </a:r>
          </a:p>
        </p:txBody>
      </p:sp>
      <p:sp>
        <p:nvSpPr>
          <p:cNvPr id="9" name="Text Placeholder 14">
            <a:extLst>
              <a:ext uri="{FF2B5EF4-FFF2-40B4-BE49-F238E27FC236}">
                <a16:creationId xmlns:a16="http://schemas.microsoft.com/office/drawing/2014/main" id="{A949DE3A-9F86-F33C-026D-091B75957713}"/>
              </a:ext>
            </a:extLst>
          </p:cNvPr>
          <p:cNvSpPr>
            <a:spLocks noGrp="1"/>
          </p:cNvSpPr>
          <p:nvPr>
            <p:ph type="body" sz="quarter" idx="13" hasCustomPrompt="1"/>
          </p:nvPr>
        </p:nvSpPr>
        <p:spPr>
          <a:xfrm>
            <a:off x="530954" y="2343776"/>
            <a:ext cx="6008449" cy="254419"/>
          </a:xfrm>
          <a:prstGeom prst="rect">
            <a:avLst/>
          </a:prstGeom>
        </p:spPr>
        <p:txBody>
          <a:bodyPr>
            <a:normAutofit/>
          </a:bodyPr>
          <a:lstStyle>
            <a:lvl1pPr marL="0" indent="0">
              <a:buNone/>
              <a:defRPr sz="1400">
                <a:solidFill>
                  <a:schemeClr val="bg1"/>
                </a:solidFill>
                <a:latin typeface="+mn-lt"/>
              </a:defRPr>
            </a:lvl1pPr>
          </a:lstStyle>
          <a:p>
            <a:pPr lvl="0"/>
            <a:r>
              <a:rPr lang="en-US"/>
              <a:t>Speaker Affiliation</a:t>
            </a:r>
          </a:p>
        </p:txBody>
      </p:sp>
      <p:sp>
        <p:nvSpPr>
          <p:cNvPr id="13" name="Text Placeholder 26">
            <a:extLst>
              <a:ext uri="{FF2B5EF4-FFF2-40B4-BE49-F238E27FC236}">
                <a16:creationId xmlns:a16="http://schemas.microsoft.com/office/drawing/2014/main" id="{3836776D-5CB1-5449-C284-C45356C089DC}"/>
              </a:ext>
            </a:extLst>
          </p:cNvPr>
          <p:cNvSpPr>
            <a:spLocks noGrp="1"/>
          </p:cNvSpPr>
          <p:nvPr>
            <p:ph type="body" sz="quarter" idx="18" hasCustomPrompt="1"/>
          </p:nvPr>
        </p:nvSpPr>
        <p:spPr>
          <a:xfrm>
            <a:off x="4305489" y="6357493"/>
            <a:ext cx="3744290" cy="314739"/>
          </a:xfrm>
        </p:spPr>
        <p:txBody>
          <a:bodyPr>
            <a:noAutofit/>
          </a:bodyPr>
          <a:lstStyle>
            <a:lvl1pPr marL="0" indent="0" algn="r">
              <a:buNone/>
              <a:defRPr sz="1100"/>
            </a:lvl1pPr>
          </a:lstStyle>
          <a:p>
            <a:pPr lvl="0"/>
            <a:r>
              <a:rPr lang="en-US"/>
              <a:t>Image name and credit</a:t>
            </a:r>
          </a:p>
        </p:txBody>
      </p:sp>
      <p:sp>
        <p:nvSpPr>
          <p:cNvPr id="31" name="Text Placeholder 2">
            <a:extLst>
              <a:ext uri="{FF2B5EF4-FFF2-40B4-BE49-F238E27FC236}">
                <a16:creationId xmlns:a16="http://schemas.microsoft.com/office/drawing/2014/main" id="{57F4AFDD-AC32-CE53-C6C8-4AD70831622D}"/>
              </a:ext>
            </a:extLst>
          </p:cNvPr>
          <p:cNvSpPr>
            <a:spLocks noGrp="1"/>
          </p:cNvSpPr>
          <p:nvPr>
            <p:ph type="body" idx="1" hasCustomPrompt="1"/>
          </p:nvPr>
        </p:nvSpPr>
        <p:spPr>
          <a:xfrm>
            <a:off x="182880" y="1005840"/>
            <a:ext cx="8961120" cy="475923"/>
          </a:xfrm>
          <a:prstGeom prst="rect">
            <a:avLst/>
          </a:prstGeom>
        </p:spPr>
        <p:txBody>
          <a:bodyPr anchor="b"/>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Subtitle </a:t>
            </a:r>
          </a:p>
        </p:txBody>
      </p:sp>
      <p:sp>
        <p:nvSpPr>
          <p:cNvPr id="36" name="Text Placeholder 9">
            <a:extLst>
              <a:ext uri="{FF2B5EF4-FFF2-40B4-BE49-F238E27FC236}">
                <a16:creationId xmlns:a16="http://schemas.microsoft.com/office/drawing/2014/main" id="{C83C0CA6-7EBA-E4BC-984D-77F0D7478149}"/>
              </a:ext>
            </a:extLst>
          </p:cNvPr>
          <p:cNvSpPr>
            <a:spLocks noGrp="1"/>
          </p:cNvSpPr>
          <p:nvPr>
            <p:ph type="body" sz="quarter" idx="19" hasCustomPrompt="1"/>
          </p:nvPr>
        </p:nvSpPr>
        <p:spPr>
          <a:xfrm>
            <a:off x="530954" y="3016004"/>
            <a:ext cx="6008449" cy="342628"/>
          </a:xfrm>
          <a:prstGeom prst="rect">
            <a:avLst/>
          </a:prstGeom>
        </p:spPr>
        <p:txBody>
          <a:bodyPr/>
          <a:lstStyle>
            <a:lvl1pPr marL="0" indent="0">
              <a:buNone/>
              <a:defRPr sz="2000" b="1">
                <a:solidFill>
                  <a:schemeClr val="bg1"/>
                </a:solidFill>
                <a:latin typeface="+mn-lt"/>
              </a:defRPr>
            </a:lvl1pPr>
          </a:lstStyle>
          <a:p>
            <a:pPr lvl="0"/>
            <a:r>
              <a:rPr lang="en-US"/>
              <a:t>Speaker Name</a:t>
            </a:r>
          </a:p>
        </p:txBody>
      </p:sp>
      <p:sp>
        <p:nvSpPr>
          <p:cNvPr id="37" name="Text Placeholder 14">
            <a:extLst>
              <a:ext uri="{FF2B5EF4-FFF2-40B4-BE49-F238E27FC236}">
                <a16:creationId xmlns:a16="http://schemas.microsoft.com/office/drawing/2014/main" id="{C983135A-4B26-2ABC-AA3C-B5D198151C4E}"/>
              </a:ext>
            </a:extLst>
          </p:cNvPr>
          <p:cNvSpPr>
            <a:spLocks noGrp="1"/>
          </p:cNvSpPr>
          <p:nvPr>
            <p:ph type="body" sz="quarter" idx="20" hasCustomPrompt="1"/>
          </p:nvPr>
        </p:nvSpPr>
        <p:spPr>
          <a:xfrm>
            <a:off x="530954" y="3429000"/>
            <a:ext cx="6008449" cy="254419"/>
          </a:xfrm>
          <a:prstGeom prst="rect">
            <a:avLst/>
          </a:prstGeom>
        </p:spPr>
        <p:txBody>
          <a:bodyPr>
            <a:normAutofit/>
          </a:bodyPr>
          <a:lstStyle>
            <a:lvl1pPr marL="0" indent="0">
              <a:buNone/>
              <a:defRPr sz="1400">
                <a:solidFill>
                  <a:schemeClr val="bg1"/>
                </a:solidFill>
                <a:latin typeface="+mn-lt"/>
              </a:defRPr>
            </a:lvl1pPr>
          </a:lstStyle>
          <a:p>
            <a:pPr lvl="0"/>
            <a:r>
              <a:rPr lang="en-US"/>
              <a:t>Speaker Affiliation</a:t>
            </a:r>
          </a:p>
        </p:txBody>
      </p:sp>
      <p:sp>
        <p:nvSpPr>
          <p:cNvPr id="40" name="Text Placeholder 9">
            <a:extLst>
              <a:ext uri="{FF2B5EF4-FFF2-40B4-BE49-F238E27FC236}">
                <a16:creationId xmlns:a16="http://schemas.microsoft.com/office/drawing/2014/main" id="{E2CB7BDC-DE75-EAB1-8EFE-5389B8801C3E}"/>
              </a:ext>
            </a:extLst>
          </p:cNvPr>
          <p:cNvSpPr>
            <a:spLocks noGrp="1"/>
          </p:cNvSpPr>
          <p:nvPr>
            <p:ph type="body" sz="quarter" idx="22" hasCustomPrompt="1"/>
          </p:nvPr>
        </p:nvSpPr>
        <p:spPr>
          <a:xfrm>
            <a:off x="530954" y="4101225"/>
            <a:ext cx="6008449" cy="342628"/>
          </a:xfrm>
          <a:prstGeom prst="rect">
            <a:avLst/>
          </a:prstGeom>
        </p:spPr>
        <p:txBody>
          <a:bodyPr/>
          <a:lstStyle>
            <a:lvl1pPr marL="0" indent="0">
              <a:buNone/>
              <a:defRPr sz="2000" b="1">
                <a:solidFill>
                  <a:schemeClr val="bg1"/>
                </a:solidFill>
                <a:latin typeface="+mn-lt"/>
              </a:defRPr>
            </a:lvl1pPr>
          </a:lstStyle>
          <a:p>
            <a:pPr lvl="0"/>
            <a:r>
              <a:rPr lang="en-US"/>
              <a:t>Speaker Name</a:t>
            </a:r>
          </a:p>
        </p:txBody>
      </p:sp>
      <p:sp>
        <p:nvSpPr>
          <p:cNvPr id="41" name="Text Placeholder 14">
            <a:extLst>
              <a:ext uri="{FF2B5EF4-FFF2-40B4-BE49-F238E27FC236}">
                <a16:creationId xmlns:a16="http://schemas.microsoft.com/office/drawing/2014/main" id="{945C4BD4-AD27-90AC-A382-F2C5E01C8845}"/>
              </a:ext>
            </a:extLst>
          </p:cNvPr>
          <p:cNvSpPr>
            <a:spLocks noGrp="1"/>
          </p:cNvSpPr>
          <p:nvPr>
            <p:ph type="body" sz="quarter" idx="23" hasCustomPrompt="1"/>
          </p:nvPr>
        </p:nvSpPr>
        <p:spPr>
          <a:xfrm>
            <a:off x="530954" y="4514221"/>
            <a:ext cx="6008449" cy="254419"/>
          </a:xfrm>
          <a:prstGeom prst="rect">
            <a:avLst/>
          </a:prstGeom>
        </p:spPr>
        <p:txBody>
          <a:bodyPr>
            <a:normAutofit/>
          </a:bodyPr>
          <a:lstStyle>
            <a:lvl1pPr marL="0" indent="0">
              <a:buNone/>
              <a:defRPr sz="1400">
                <a:solidFill>
                  <a:schemeClr val="bg1"/>
                </a:solidFill>
                <a:latin typeface="+mn-lt"/>
              </a:defRPr>
            </a:lvl1pPr>
          </a:lstStyle>
          <a:p>
            <a:pPr lvl="0"/>
            <a:r>
              <a:rPr lang="en-US"/>
              <a:t>Speaker Affiliation</a:t>
            </a:r>
          </a:p>
        </p:txBody>
      </p:sp>
      <p:sp>
        <p:nvSpPr>
          <p:cNvPr id="44" name="Text Placeholder 9">
            <a:extLst>
              <a:ext uri="{FF2B5EF4-FFF2-40B4-BE49-F238E27FC236}">
                <a16:creationId xmlns:a16="http://schemas.microsoft.com/office/drawing/2014/main" id="{34A5C51C-A420-D180-53F3-3CE75DD5C606}"/>
              </a:ext>
            </a:extLst>
          </p:cNvPr>
          <p:cNvSpPr>
            <a:spLocks noGrp="1"/>
          </p:cNvSpPr>
          <p:nvPr>
            <p:ph type="body" sz="quarter" idx="25" hasCustomPrompt="1"/>
          </p:nvPr>
        </p:nvSpPr>
        <p:spPr>
          <a:xfrm>
            <a:off x="530954" y="5196495"/>
            <a:ext cx="6008449" cy="342628"/>
          </a:xfrm>
          <a:prstGeom prst="rect">
            <a:avLst/>
          </a:prstGeom>
        </p:spPr>
        <p:txBody>
          <a:bodyPr/>
          <a:lstStyle>
            <a:lvl1pPr marL="0" indent="0">
              <a:buNone/>
              <a:defRPr sz="2000" b="1">
                <a:solidFill>
                  <a:schemeClr val="bg1"/>
                </a:solidFill>
                <a:latin typeface="+mn-lt"/>
              </a:defRPr>
            </a:lvl1pPr>
          </a:lstStyle>
          <a:p>
            <a:pPr lvl="0"/>
            <a:r>
              <a:rPr lang="en-US"/>
              <a:t>Speaker Name</a:t>
            </a:r>
          </a:p>
        </p:txBody>
      </p:sp>
      <p:sp>
        <p:nvSpPr>
          <p:cNvPr id="45" name="Text Placeholder 14">
            <a:extLst>
              <a:ext uri="{FF2B5EF4-FFF2-40B4-BE49-F238E27FC236}">
                <a16:creationId xmlns:a16="http://schemas.microsoft.com/office/drawing/2014/main" id="{49E7C3F7-1117-8813-3E55-88782D8D6E03}"/>
              </a:ext>
            </a:extLst>
          </p:cNvPr>
          <p:cNvSpPr>
            <a:spLocks noGrp="1"/>
          </p:cNvSpPr>
          <p:nvPr>
            <p:ph type="body" sz="quarter" idx="26" hasCustomPrompt="1"/>
          </p:nvPr>
        </p:nvSpPr>
        <p:spPr>
          <a:xfrm>
            <a:off x="530954" y="5609491"/>
            <a:ext cx="6008449" cy="254419"/>
          </a:xfrm>
          <a:prstGeom prst="rect">
            <a:avLst/>
          </a:prstGeom>
        </p:spPr>
        <p:txBody>
          <a:bodyPr>
            <a:normAutofit/>
          </a:bodyPr>
          <a:lstStyle>
            <a:lvl1pPr marL="0" indent="0">
              <a:buNone/>
              <a:defRPr sz="1400">
                <a:solidFill>
                  <a:schemeClr val="bg1"/>
                </a:solidFill>
                <a:latin typeface="+mn-lt"/>
              </a:defRPr>
            </a:lvl1pPr>
          </a:lstStyle>
          <a:p>
            <a:pPr lvl="0"/>
            <a:r>
              <a:rPr lang="en-US"/>
              <a:t>Speaker Affiliation</a:t>
            </a:r>
          </a:p>
        </p:txBody>
      </p:sp>
      <p:sp>
        <p:nvSpPr>
          <p:cNvPr id="48" name="Date Placeholder 11">
            <a:extLst>
              <a:ext uri="{FF2B5EF4-FFF2-40B4-BE49-F238E27FC236}">
                <a16:creationId xmlns:a16="http://schemas.microsoft.com/office/drawing/2014/main" id="{3E8798B4-6AF6-CBB6-79F8-048EEB8AFB6A}"/>
              </a:ext>
            </a:extLst>
          </p:cNvPr>
          <p:cNvSpPr>
            <a:spLocks noGrp="1"/>
          </p:cNvSpPr>
          <p:nvPr>
            <p:ph type="dt" sz="half" idx="2"/>
          </p:nvPr>
        </p:nvSpPr>
        <p:spPr>
          <a:xfrm>
            <a:off x="9444283" y="904660"/>
            <a:ext cx="2605476" cy="202359"/>
          </a:xfrm>
          <a:prstGeom prst="rect">
            <a:avLst/>
          </a:prstGeom>
        </p:spPr>
        <p:txBody>
          <a:bodyPr vert="horz" lIns="91440" tIns="45720" rIns="91440" bIns="45720" rtlCol="0" anchor="ctr"/>
          <a:lstStyle>
            <a:lvl1pPr algn="r">
              <a:defRPr sz="1200">
                <a:solidFill>
                  <a:schemeClr val="bg1"/>
                </a:solidFill>
              </a:defRPr>
            </a:lvl1pPr>
          </a:lstStyle>
          <a:p>
            <a:endParaRPr lang="en-US"/>
          </a:p>
        </p:txBody>
      </p:sp>
    </p:spTree>
    <p:extLst>
      <p:ext uri="{BB962C8B-B14F-4D97-AF65-F5344CB8AC3E}">
        <p14:creationId xmlns:p14="http://schemas.microsoft.com/office/powerpoint/2010/main" val="1502731207"/>
      </p:ext>
    </p:extLst>
  </p:cSld>
  <p:clrMapOvr>
    <a:masterClrMapping/>
  </p:clrMapOvr>
  <p:extLst>
    <p:ext uri="{DCECCB84-F9BA-43D5-87BE-67443E8EF086}">
      <p15:sldGuideLst xmlns:p15="http://schemas.microsoft.com/office/powerpoint/2012/main"/>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Four Speakers 5">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9210A00-13EC-E4B5-3783-CA46482FE0D8}"/>
              </a:ext>
            </a:extLst>
          </p:cNvPr>
          <p:cNvSpPr/>
          <p:nvPr userDrawn="1"/>
        </p:nvSpPr>
        <p:spPr>
          <a:xfrm>
            <a:off x="266700" y="1570099"/>
            <a:ext cx="11641765" cy="4404972"/>
          </a:xfrm>
          <a:prstGeom prst="rect">
            <a:avLst/>
          </a:prstGeom>
          <a:solidFill>
            <a:srgbClr val="1484FC">
              <a:alpha val="44000"/>
            </a:srgbClr>
          </a:solid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C2B8CB0D-3264-66BD-B288-71E0DE0844BF}"/>
              </a:ext>
            </a:extLst>
          </p:cNvPr>
          <p:cNvPicPr>
            <a:picLocks noChangeAspect="1"/>
          </p:cNvPicPr>
          <p:nvPr userDrawn="1"/>
        </p:nvPicPr>
        <p:blipFill>
          <a:blip r:embed="rId2"/>
          <a:stretch>
            <a:fillRect/>
          </a:stretch>
        </p:blipFill>
        <p:spPr>
          <a:xfrm>
            <a:off x="474557" y="1707248"/>
            <a:ext cx="974588" cy="974588"/>
          </a:xfrm>
          <a:prstGeom prst="rect">
            <a:avLst/>
          </a:prstGeom>
        </p:spPr>
      </p:pic>
      <p:sp>
        <p:nvSpPr>
          <p:cNvPr id="22" name="Slide Number Placeholder 21">
            <a:extLst>
              <a:ext uri="{FF2B5EF4-FFF2-40B4-BE49-F238E27FC236}">
                <a16:creationId xmlns:a16="http://schemas.microsoft.com/office/drawing/2014/main" id="{6D9912A2-138C-78B7-E3D0-B1DB5EC91114}"/>
              </a:ext>
            </a:extLst>
          </p:cNvPr>
          <p:cNvSpPr>
            <a:spLocks noGrp="1"/>
          </p:cNvSpPr>
          <p:nvPr>
            <p:ph type="sldNum" sz="quarter" idx="10"/>
          </p:nvPr>
        </p:nvSpPr>
        <p:spPr/>
        <p:txBody>
          <a:bodyPr/>
          <a:lstStyle/>
          <a:p>
            <a:fld id="{8D407A93-5F51-6D4C-9C0B-941BF48061CC}" type="slidenum">
              <a:rPr lang="en-US" smtClean="0"/>
              <a:t>‹#›</a:t>
            </a:fld>
            <a:endParaRPr lang="en-US"/>
          </a:p>
        </p:txBody>
      </p:sp>
      <p:sp>
        <p:nvSpPr>
          <p:cNvPr id="2" name="Text Placeholder 9">
            <a:extLst>
              <a:ext uri="{FF2B5EF4-FFF2-40B4-BE49-F238E27FC236}">
                <a16:creationId xmlns:a16="http://schemas.microsoft.com/office/drawing/2014/main" id="{DD12CE51-ADC1-7DF4-2293-BDA0FB61F4EF}"/>
              </a:ext>
            </a:extLst>
          </p:cNvPr>
          <p:cNvSpPr>
            <a:spLocks noGrp="1"/>
          </p:cNvSpPr>
          <p:nvPr>
            <p:ph type="body" sz="quarter" idx="12" hasCustomPrompt="1"/>
          </p:nvPr>
        </p:nvSpPr>
        <p:spPr>
          <a:xfrm>
            <a:off x="1536278" y="2039394"/>
            <a:ext cx="4193377" cy="305329"/>
          </a:xfrm>
          <a:prstGeom prst="rect">
            <a:avLst/>
          </a:prstGeom>
        </p:spPr>
        <p:txBody>
          <a:bodyPr>
            <a:normAutofit/>
          </a:bodyPr>
          <a:lstStyle>
            <a:lvl1pPr marL="0" indent="0">
              <a:buNone/>
              <a:defRPr sz="2000" b="1">
                <a:solidFill>
                  <a:schemeClr val="bg1"/>
                </a:solidFill>
                <a:latin typeface="+mn-lt"/>
              </a:defRPr>
            </a:lvl1pPr>
          </a:lstStyle>
          <a:p>
            <a:pPr lvl="0"/>
            <a:r>
              <a:rPr lang="en-US"/>
              <a:t>Speaker Name</a:t>
            </a:r>
          </a:p>
        </p:txBody>
      </p:sp>
      <p:sp>
        <p:nvSpPr>
          <p:cNvPr id="3" name="Text Placeholder 14">
            <a:extLst>
              <a:ext uri="{FF2B5EF4-FFF2-40B4-BE49-F238E27FC236}">
                <a16:creationId xmlns:a16="http://schemas.microsoft.com/office/drawing/2014/main" id="{182792FA-6635-5011-BC1A-E7B0C462EED4}"/>
              </a:ext>
            </a:extLst>
          </p:cNvPr>
          <p:cNvSpPr>
            <a:spLocks noGrp="1"/>
          </p:cNvSpPr>
          <p:nvPr>
            <p:ph type="body" sz="quarter" idx="13" hasCustomPrompt="1"/>
          </p:nvPr>
        </p:nvSpPr>
        <p:spPr>
          <a:xfrm>
            <a:off x="1536278" y="2377612"/>
            <a:ext cx="4193377" cy="304223"/>
          </a:xfrm>
          <a:prstGeom prst="rect">
            <a:avLst/>
          </a:prstGeom>
        </p:spPr>
        <p:txBody>
          <a:bodyPr>
            <a:noAutofit/>
          </a:bodyPr>
          <a:lstStyle>
            <a:lvl1pPr marL="0" indent="0">
              <a:buNone/>
              <a:defRPr sz="1400">
                <a:solidFill>
                  <a:schemeClr val="bg1"/>
                </a:solidFill>
                <a:latin typeface="+mn-lt"/>
              </a:defRPr>
            </a:lvl1pPr>
          </a:lstStyle>
          <a:p>
            <a:pPr lvl="0"/>
            <a:r>
              <a:rPr lang="en-US"/>
              <a:t>Speaker Affiliation</a:t>
            </a:r>
          </a:p>
        </p:txBody>
      </p:sp>
      <p:sp>
        <p:nvSpPr>
          <p:cNvPr id="8" name="Text Placeholder 26">
            <a:extLst>
              <a:ext uri="{FF2B5EF4-FFF2-40B4-BE49-F238E27FC236}">
                <a16:creationId xmlns:a16="http://schemas.microsoft.com/office/drawing/2014/main" id="{05F30322-F6C8-B7EC-3A49-D57DC27CC46D}"/>
              </a:ext>
            </a:extLst>
          </p:cNvPr>
          <p:cNvSpPr>
            <a:spLocks noGrp="1"/>
          </p:cNvSpPr>
          <p:nvPr>
            <p:ph type="body" sz="quarter" idx="18" hasCustomPrompt="1"/>
          </p:nvPr>
        </p:nvSpPr>
        <p:spPr>
          <a:xfrm>
            <a:off x="5993992" y="5650160"/>
            <a:ext cx="5752328" cy="202000"/>
          </a:xfrm>
        </p:spPr>
        <p:txBody>
          <a:bodyPr>
            <a:noAutofit/>
          </a:bodyPr>
          <a:lstStyle>
            <a:lvl1pPr marL="0" indent="0" algn="r">
              <a:buNone/>
              <a:defRPr sz="1100"/>
            </a:lvl1pPr>
          </a:lstStyle>
          <a:p>
            <a:pPr lvl="0"/>
            <a:r>
              <a:rPr lang="en-US"/>
              <a:t>Image name and credit</a:t>
            </a:r>
          </a:p>
        </p:txBody>
      </p:sp>
      <p:sp>
        <p:nvSpPr>
          <p:cNvPr id="10" name="Picture Placeholder 41">
            <a:extLst>
              <a:ext uri="{FF2B5EF4-FFF2-40B4-BE49-F238E27FC236}">
                <a16:creationId xmlns:a16="http://schemas.microsoft.com/office/drawing/2014/main" id="{3471DBA6-143D-6EB5-5927-9F00EBE3D11D}"/>
              </a:ext>
            </a:extLst>
          </p:cNvPr>
          <p:cNvSpPr>
            <a:spLocks noGrp="1"/>
          </p:cNvSpPr>
          <p:nvPr>
            <p:ph type="pic" sz="quarter" idx="17"/>
          </p:nvPr>
        </p:nvSpPr>
        <p:spPr>
          <a:xfrm>
            <a:off x="573018" y="1800993"/>
            <a:ext cx="779509" cy="779509"/>
          </a:xfrm>
          <a:prstGeom prst="ellipse">
            <a:avLst/>
          </a:prstGeom>
          <a:blipFill dpi="0" rotWithShape="1">
            <a:blip r:embed="rId3"/>
            <a:srcRect/>
            <a:stretch>
              <a:fillRect l="100" t="-15609" r="-100" b="-2"/>
            </a:stretch>
          </a:blipFill>
        </p:spPr>
        <p:txBody>
          <a:bodyPr>
            <a:normAutofit/>
          </a:bodyPr>
          <a:lstStyle>
            <a:lvl1pPr>
              <a:defRPr sz="1400"/>
            </a:lvl1pPr>
          </a:lstStyle>
          <a:p>
            <a:r>
              <a:rPr lang="en-US"/>
              <a:t>Click icon to add picture</a:t>
            </a:r>
          </a:p>
        </p:txBody>
      </p:sp>
      <p:sp>
        <p:nvSpPr>
          <p:cNvPr id="12" name="Picture Placeholder 11">
            <a:extLst>
              <a:ext uri="{FF2B5EF4-FFF2-40B4-BE49-F238E27FC236}">
                <a16:creationId xmlns:a16="http://schemas.microsoft.com/office/drawing/2014/main" id="{F037B8D9-95C5-7795-465A-BE6287AA0F84}"/>
              </a:ext>
            </a:extLst>
          </p:cNvPr>
          <p:cNvSpPr>
            <a:spLocks noGrp="1"/>
          </p:cNvSpPr>
          <p:nvPr>
            <p:ph type="pic" sz="quarter" idx="19"/>
          </p:nvPr>
        </p:nvSpPr>
        <p:spPr>
          <a:xfrm>
            <a:off x="5993992" y="2016124"/>
            <a:ext cx="5752328" cy="3511125"/>
          </a:xfrm>
        </p:spPr>
        <p:txBody>
          <a:bodyPr/>
          <a:lstStyle/>
          <a:p>
            <a:r>
              <a:rPr lang="en-US"/>
              <a:t>Click icon to add picture</a:t>
            </a:r>
          </a:p>
        </p:txBody>
      </p:sp>
      <p:sp>
        <p:nvSpPr>
          <p:cNvPr id="4" name="Text Placeholder 2">
            <a:extLst>
              <a:ext uri="{FF2B5EF4-FFF2-40B4-BE49-F238E27FC236}">
                <a16:creationId xmlns:a16="http://schemas.microsoft.com/office/drawing/2014/main" id="{227AE9F0-4F01-AB75-E07D-0B1A4D625163}"/>
              </a:ext>
            </a:extLst>
          </p:cNvPr>
          <p:cNvSpPr>
            <a:spLocks noGrp="1"/>
          </p:cNvSpPr>
          <p:nvPr>
            <p:ph type="body" idx="1" hasCustomPrompt="1"/>
          </p:nvPr>
        </p:nvSpPr>
        <p:spPr>
          <a:xfrm>
            <a:off x="182880" y="1005840"/>
            <a:ext cx="8961120" cy="475923"/>
          </a:xfrm>
          <a:prstGeom prst="rect">
            <a:avLst/>
          </a:prstGeom>
        </p:spPr>
        <p:txBody>
          <a:bodyPr anchor="b"/>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Subtitle </a:t>
            </a:r>
          </a:p>
        </p:txBody>
      </p:sp>
      <p:sp>
        <p:nvSpPr>
          <p:cNvPr id="5" name="Title 22">
            <a:extLst>
              <a:ext uri="{FF2B5EF4-FFF2-40B4-BE49-F238E27FC236}">
                <a16:creationId xmlns:a16="http://schemas.microsoft.com/office/drawing/2014/main" id="{8A1238DF-7C7B-6F1C-E456-89F0FE46B2E0}"/>
              </a:ext>
            </a:extLst>
          </p:cNvPr>
          <p:cNvSpPr>
            <a:spLocks noGrp="1"/>
          </p:cNvSpPr>
          <p:nvPr>
            <p:ph type="title"/>
          </p:nvPr>
        </p:nvSpPr>
        <p:spPr>
          <a:xfrm>
            <a:off x="182880" y="274320"/>
            <a:ext cx="8961120" cy="731520"/>
          </a:xfrm>
        </p:spPr>
        <p:txBody>
          <a:bodyPr/>
          <a:lstStyle/>
          <a:p>
            <a:r>
              <a:rPr lang="en-US"/>
              <a:t>Click to edit Master title style</a:t>
            </a:r>
          </a:p>
        </p:txBody>
      </p:sp>
      <p:pic>
        <p:nvPicPr>
          <p:cNvPr id="37" name="Picture 36">
            <a:extLst>
              <a:ext uri="{FF2B5EF4-FFF2-40B4-BE49-F238E27FC236}">
                <a16:creationId xmlns:a16="http://schemas.microsoft.com/office/drawing/2014/main" id="{2CA1ADFE-185B-84C6-7BDE-5CE5ED2D5C91}"/>
              </a:ext>
            </a:extLst>
          </p:cNvPr>
          <p:cNvPicPr>
            <a:picLocks noChangeAspect="1"/>
          </p:cNvPicPr>
          <p:nvPr userDrawn="1"/>
        </p:nvPicPr>
        <p:blipFill>
          <a:blip r:embed="rId2"/>
          <a:stretch>
            <a:fillRect/>
          </a:stretch>
        </p:blipFill>
        <p:spPr>
          <a:xfrm>
            <a:off x="474557" y="2769929"/>
            <a:ext cx="974588" cy="974588"/>
          </a:xfrm>
          <a:prstGeom prst="rect">
            <a:avLst/>
          </a:prstGeom>
        </p:spPr>
      </p:pic>
      <p:sp>
        <p:nvSpPr>
          <p:cNvPr id="38" name="Text Placeholder 9">
            <a:extLst>
              <a:ext uri="{FF2B5EF4-FFF2-40B4-BE49-F238E27FC236}">
                <a16:creationId xmlns:a16="http://schemas.microsoft.com/office/drawing/2014/main" id="{3707F628-BF27-E573-A744-9740689BC7A1}"/>
              </a:ext>
            </a:extLst>
          </p:cNvPr>
          <p:cNvSpPr>
            <a:spLocks noGrp="1"/>
          </p:cNvSpPr>
          <p:nvPr>
            <p:ph type="body" sz="quarter" idx="20" hasCustomPrompt="1"/>
          </p:nvPr>
        </p:nvSpPr>
        <p:spPr>
          <a:xfrm>
            <a:off x="1536278" y="3102075"/>
            <a:ext cx="4193377" cy="305329"/>
          </a:xfrm>
          <a:prstGeom prst="rect">
            <a:avLst/>
          </a:prstGeom>
        </p:spPr>
        <p:txBody>
          <a:bodyPr>
            <a:normAutofit/>
          </a:bodyPr>
          <a:lstStyle>
            <a:lvl1pPr marL="0" indent="0">
              <a:buNone/>
              <a:defRPr sz="2000" b="1">
                <a:solidFill>
                  <a:schemeClr val="bg1"/>
                </a:solidFill>
                <a:latin typeface="+mn-lt"/>
              </a:defRPr>
            </a:lvl1pPr>
          </a:lstStyle>
          <a:p>
            <a:pPr lvl="0"/>
            <a:r>
              <a:rPr lang="en-US"/>
              <a:t>Speaker Name</a:t>
            </a:r>
          </a:p>
        </p:txBody>
      </p:sp>
      <p:sp>
        <p:nvSpPr>
          <p:cNvPr id="39" name="Text Placeholder 14">
            <a:extLst>
              <a:ext uri="{FF2B5EF4-FFF2-40B4-BE49-F238E27FC236}">
                <a16:creationId xmlns:a16="http://schemas.microsoft.com/office/drawing/2014/main" id="{13ACBFF7-2A48-7050-F3F1-2749A8EE3432}"/>
              </a:ext>
            </a:extLst>
          </p:cNvPr>
          <p:cNvSpPr>
            <a:spLocks noGrp="1"/>
          </p:cNvSpPr>
          <p:nvPr>
            <p:ph type="body" sz="quarter" idx="21" hasCustomPrompt="1"/>
          </p:nvPr>
        </p:nvSpPr>
        <p:spPr>
          <a:xfrm>
            <a:off x="1536278" y="3440293"/>
            <a:ext cx="4193377" cy="304223"/>
          </a:xfrm>
          <a:prstGeom prst="rect">
            <a:avLst/>
          </a:prstGeom>
        </p:spPr>
        <p:txBody>
          <a:bodyPr>
            <a:noAutofit/>
          </a:bodyPr>
          <a:lstStyle>
            <a:lvl1pPr marL="0" indent="0">
              <a:buNone/>
              <a:defRPr sz="1400">
                <a:solidFill>
                  <a:schemeClr val="bg1"/>
                </a:solidFill>
                <a:latin typeface="+mn-lt"/>
              </a:defRPr>
            </a:lvl1pPr>
          </a:lstStyle>
          <a:p>
            <a:pPr lvl="0"/>
            <a:r>
              <a:rPr lang="en-US"/>
              <a:t>Speaker Affiliation</a:t>
            </a:r>
          </a:p>
        </p:txBody>
      </p:sp>
      <p:sp>
        <p:nvSpPr>
          <p:cNvPr id="40" name="Picture Placeholder 41">
            <a:extLst>
              <a:ext uri="{FF2B5EF4-FFF2-40B4-BE49-F238E27FC236}">
                <a16:creationId xmlns:a16="http://schemas.microsoft.com/office/drawing/2014/main" id="{8FE8CBF8-1BB6-25F2-7594-E5FF6519C0F7}"/>
              </a:ext>
            </a:extLst>
          </p:cNvPr>
          <p:cNvSpPr>
            <a:spLocks noGrp="1"/>
          </p:cNvSpPr>
          <p:nvPr>
            <p:ph type="pic" sz="quarter" idx="22"/>
          </p:nvPr>
        </p:nvSpPr>
        <p:spPr>
          <a:xfrm>
            <a:off x="573018" y="2863674"/>
            <a:ext cx="779509" cy="779509"/>
          </a:xfrm>
          <a:prstGeom prst="ellipse">
            <a:avLst/>
          </a:prstGeom>
          <a:blipFill dpi="0" rotWithShape="1">
            <a:blip r:embed="rId3"/>
            <a:srcRect/>
            <a:stretch>
              <a:fillRect l="100" t="-15609" r="-100" b="-2"/>
            </a:stretch>
          </a:blipFill>
        </p:spPr>
        <p:txBody>
          <a:bodyPr>
            <a:normAutofit/>
          </a:bodyPr>
          <a:lstStyle>
            <a:lvl1pPr>
              <a:defRPr sz="1400"/>
            </a:lvl1pPr>
          </a:lstStyle>
          <a:p>
            <a:r>
              <a:rPr lang="en-US"/>
              <a:t>Click icon to add picture</a:t>
            </a:r>
          </a:p>
        </p:txBody>
      </p:sp>
      <p:pic>
        <p:nvPicPr>
          <p:cNvPr id="41" name="Picture 40">
            <a:extLst>
              <a:ext uri="{FF2B5EF4-FFF2-40B4-BE49-F238E27FC236}">
                <a16:creationId xmlns:a16="http://schemas.microsoft.com/office/drawing/2014/main" id="{03C0AADE-AD4E-83E0-A8BD-03ECFB67E500}"/>
              </a:ext>
            </a:extLst>
          </p:cNvPr>
          <p:cNvPicPr>
            <a:picLocks noChangeAspect="1"/>
          </p:cNvPicPr>
          <p:nvPr userDrawn="1"/>
        </p:nvPicPr>
        <p:blipFill>
          <a:blip r:embed="rId2"/>
          <a:stretch>
            <a:fillRect/>
          </a:stretch>
        </p:blipFill>
        <p:spPr>
          <a:xfrm>
            <a:off x="474557" y="3832610"/>
            <a:ext cx="974588" cy="974588"/>
          </a:xfrm>
          <a:prstGeom prst="rect">
            <a:avLst/>
          </a:prstGeom>
        </p:spPr>
      </p:pic>
      <p:sp>
        <p:nvSpPr>
          <p:cNvPr id="42" name="Text Placeholder 9">
            <a:extLst>
              <a:ext uri="{FF2B5EF4-FFF2-40B4-BE49-F238E27FC236}">
                <a16:creationId xmlns:a16="http://schemas.microsoft.com/office/drawing/2014/main" id="{181221BB-742D-C9A8-3AB7-710080CA3B2F}"/>
              </a:ext>
            </a:extLst>
          </p:cNvPr>
          <p:cNvSpPr>
            <a:spLocks noGrp="1"/>
          </p:cNvSpPr>
          <p:nvPr>
            <p:ph type="body" sz="quarter" idx="23" hasCustomPrompt="1"/>
          </p:nvPr>
        </p:nvSpPr>
        <p:spPr>
          <a:xfrm>
            <a:off x="1536278" y="4164756"/>
            <a:ext cx="4193377" cy="305329"/>
          </a:xfrm>
          <a:prstGeom prst="rect">
            <a:avLst/>
          </a:prstGeom>
        </p:spPr>
        <p:txBody>
          <a:bodyPr>
            <a:normAutofit/>
          </a:bodyPr>
          <a:lstStyle>
            <a:lvl1pPr marL="0" indent="0">
              <a:buNone/>
              <a:defRPr sz="2000" b="1">
                <a:solidFill>
                  <a:schemeClr val="bg1"/>
                </a:solidFill>
                <a:latin typeface="+mn-lt"/>
              </a:defRPr>
            </a:lvl1pPr>
          </a:lstStyle>
          <a:p>
            <a:pPr lvl="0"/>
            <a:r>
              <a:rPr lang="en-US"/>
              <a:t>Speaker Name</a:t>
            </a:r>
          </a:p>
        </p:txBody>
      </p:sp>
      <p:sp>
        <p:nvSpPr>
          <p:cNvPr id="43" name="Text Placeholder 14">
            <a:extLst>
              <a:ext uri="{FF2B5EF4-FFF2-40B4-BE49-F238E27FC236}">
                <a16:creationId xmlns:a16="http://schemas.microsoft.com/office/drawing/2014/main" id="{5EB0751A-85C3-3264-3130-E2F3C4E8A182}"/>
              </a:ext>
            </a:extLst>
          </p:cNvPr>
          <p:cNvSpPr>
            <a:spLocks noGrp="1"/>
          </p:cNvSpPr>
          <p:nvPr>
            <p:ph type="body" sz="quarter" idx="24" hasCustomPrompt="1"/>
          </p:nvPr>
        </p:nvSpPr>
        <p:spPr>
          <a:xfrm>
            <a:off x="1536278" y="4502974"/>
            <a:ext cx="4193377" cy="304223"/>
          </a:xfrm>
          <a:prstGeom prst="rect">
            <a:avLst/>
          </a:prstGeom>
        </p:spPr>
        <p:txBody>
          <a:bodyPr>
            <a:noAutofit/>
          </a:bodyPr>
          <a:lstStyle>
            <a:lvl1pPr marL="0" indent="0">
              <a:buNone/>
              <a:defRPr sz="1400">
                <a:solidFill>
                  <a:schemeClr val="bg1"/>
                </a:solidFill>
                <a:latin typeface="+mn-lt"/>
              </a:defRPr>
            </a:lvl1pPr>
          </a:lstStyle>
          <a:p>
            <a:pPr lvl="0"/>
            <a:r>
              <a:rPr lang="en-US"/>
              <a:t>Speaker Affiliation</a:t>
            </a:r>
          </a:p>
        </p:txBody>
      </p:sp>
      <p:sp>
        <p:nvSpPr>
          <p:cNvPr id="44" name="Picture Placeholder 41">
            <a:extLst>
              <a:ext uri="{FF2B5EF4-FFF2-40B4-BE49-F238E27FC236}">
                <a16:creationId xmlns:a16="http://schemas.microsoft.com/office/drawing/2014/main" id="{1E3ACA71-0C66-3BA6-FCD3-B278389B2258}"/>
              </a:ext>
            </a:extLst>
          </p:cNvPr>
          <p:cNvSpPr>
            <a:spLocks noGrp="1"/>
          </p:cNvSpPr>
          <p:nvPr>
            <p:ph type="pic" sz="quarter" idx="25"/>
          </p:nvPr>
        </p:nvSpPr>
        <p:spPr>
          <a:xfrm>
            <a:off x="573018" y="3926355"/>
            <a:ext cx="779509" cy="779509"/>
          </a:xfrm>
          <a:prstGeom prst="ellipse">
            <a:avLst/>
          </a:prstGeom>
          <a:blipFill dpi="0" rotWithShape="1">
            <a:blip r:embed="rId3"/>
            <a:srcRect/>
            <a:stretch>
              <a:fillRect l="100" t="-15609" r="-100" b="-2"/>
            </a:stretch>
          </a:blipFill>
        </p:spPr>
        <p:txBody>
          <a:bodyPr>
            <a:normAutofit/>
          </a:bodyPr>
          <a:lstStyle>
            <a:lvl1pPr>
              <a:defRPr sz="1400"/>
            </a:lvl1pPr>
          </a:lstStyle>
          <a:p>
            <a:r>
              <a:rPr lang="en-US"/>
              <a:t>Click icon to add picture</a:t>
            </a:r>
          </a:p>
        </p:txBody>
      </p:sp>
      <p:pic>
        <p:nvPicPr>
          <p:cNvPr id="45" name="Picture 44">
            <a:extLst>
              <a:ext uri="{FF2B5EF4-FFF2-40B4-BE49-F238E27FC236}">
                <a16:creationId xmlns:a16="http://schemas.microsoft.com/office/drawing/2014/main" id="{BBAC70B7-4186-EAF0-E751-303097228A1C}"/>
              </a:ext>
            </a:extLst>
          </p:cNvPr>
          <p:cNvPicPr>
            <a:picLocks noChangeAspect="1"/>
          </p:cNvPicPr>
          <p:nvPr userDrawn="1"/>
        </p:nvPicPr>
        <p:blipFill>
          <a:blip r:embed="rId2"/>
          <a:stretch>
            <a:fillRect/>
          </a:stretch>
        </p:blipFill>
        <p:spPr>
          <a:xfrm>
            <a:off x="474557" y="4870578"/>
            <a:ext cx="974588" cy="974588"/>
          </a:xfrm>
          <a:prstGeom prst="rect">
            <a:avLst/>
          </a:prstGeom>
        </p:spPr>
      </p:pic>
      <p:sp>
        <p:nvSpPr>
          <p:cNvPr id="46" name="Text Placeholder 9">
            <a:extLst>
              <a:ext uri="{FF2B5EF4-FFF2-40B4-BE49-F238E27FC236}">
                <a16:creationId xmlns:a16="http://schemas.microsoft.com/office/drawing/2014/main" id="{1082F3E2-4E98-20DA-EED7-5FDE2A9F5ED9}"/>
              </a:ext>
            </a:extLst>
          </p:cNvPr>
          <p:cNvSpPr>
            <a:spLocks noGrp="1"/>
          </p:cNvSpPr>
          <p:nvPr>
            <p:ph type="body" sz="quarter" idx="26" hasCustomPrompt="1"/>
          </p:nvPr>
        </p:nvSpPr>
        <p:spPr>
          <a:xfrm>
            <a:off x="1536278" y="5202724"/>
            <a:ext cx="4193377" cy="305329"/>
          </a:xfrm>
          <a:prstGeom prst="rect">
            <a:avLst/>
          </a:prstGeom>
        </p:spPr>
        <p:txBody>
          <a:bodyPr>
            <a:normAutofit/>
          </a:bodyPr>
          <a:lstStyle>
            <a:lvl1pPr marL="0" indent="0">
              <a:buNone/>
              <a:defRPr sz="2000" b="1">
                <a:solidFill>
                  <a:schemeClr val="bg1"/>
                </a:solidFill>
                <a:latin typeface="+mn-lt"/>
              </a:defRPr>
            </a:lvl1pPr>
          </a:lstStyle>
          <a:p>
            <a:pPr lvl="0"/>
            <a:r>
              <a:rPr lang="en-US"/>
              <a:t>Speaker Name</a:t>
            </a:r>
          </a:p>
        </p:txBody>
      </p:sp>
      <p:sp>
        <p:nvSpPr>
          <p:cNvPr id="47" name="Text Placeholder 14">
            <a:extLst>
              <a:ext uri="{FF2B5EF4-FFF2-40B4-BE49-F238E27FC236}">
                <a16:creationId xmlns:a16="http://schemas.microsoft.com/office/drawing/2014/main" id="{1494718D-CBF5-6631-569C-E6A8DBAE5D0D}"/>
              </a:ext>
            </a:extLst>
          </p:cNvPr>
          <p:cNvSpPr>
            <a:spLocks noGrp="1"/>
          </p:cNvSpPr>
          <p:nvPr>
            <p:ph type="body" sz="quarter" idx="27" hasCustomPrompt="1"/>
          </p:nvPr>
        </p:nvSpPr>
        <p:spPr>
          <a:xfrm>
            <a:off x="1536278" y="5540942"/>
            <a:ext cx="4193377" cy="304223"/>
          </a:xfrm>
          <a:prstGeom prst="rect">
            <a:avLst/>
          </a:prstGeom>
        </p:spPr>
        <p:txBody>
          <a:bodyPr>
            <a:noAutofit/>
          </a:bodyPr>
          <a:lstStyle>
            <a:lvl1pPr marL="0" indent="0">
              <a:buNone/>
              <a:defRPr sz="1400">
                <a:solidFill>
                  <a:schemeClr val="bg1"/>
                </a:solidFill>
                <a:latin typeface="+mn-lt"/>
              </a:defRPr>
            </a:lvl1pPr>
          </a:lstStyle>
          <a:p>
            <a:pPr lvl="0"/>
            <a:r>
              <a:rPr lang="en-US"/>
              <a:t>Speaker Affiliation</a:t>
            </a:r>
          </a:p>
        </p:txBody>
      </p:sp>
      <p:sp>
        <p:nvSpPr>
          <p:cNvPr id="48" name="Picture Placeholder 41">
            <a:extLst>
              <a:ext uri="{FF2B5EF4-FFF2-40B4-BE49-F238E27FC236}">
                <a16:creationId xmlns:a16="http://schemas.microsoft.com/office/drawing/2014/main" id="{CF3F49C2-C514-59B4-2A12-2A8F0E71B69F}"/>
              </a:ext>
            </a:extLst>
          </p:cNvPr>
          <p:cNvSpPr>
            <a:spLocks noGrp="1"/>
          </p:cNvSpPr>
          <p:nvPr>
            <p:ph type="pic" sz="quarter" idx="28"/>
          </p:nvPr>
        </p:nvSpPr>
        <p:spPr>
          <a:xfrm>
            <a:off x="573018" y="4964323"/>
            <a:ext cx="779509" cy="779509"/>
          </a:xfrm>
          <a:prstGeom prst="ellipse">
            <a:avLst/>
          </a:prstGeom>
          <a:blipFill dpi="0" rotWithShape="1">
            <a:blip r:embed="rId3"/>
            <a:srcRect/>
            <a:stretch>
              <a:fillRect l="100" t="-15609" r="-100" b="-2"/>
            </a:stretch>
          </a:blipFill>
        </p:spPr>
        <p:txBody>
          <a:bodyPr>
            <a:normAutofit/>
          </a:bodyPr>
          <a:lstStyle>
            <a:lvl1pPr>
              <a:defRPr sz="1400"/>
            </a:lvl1pPr>
          </a:lstStyle>
          <a:p>
            <a:r>
              <a:rPr lang="en-US"/>
              <a:t>Click icon to add picture</a:t>
            </a:r>
          </a:p>
        </p:txBody>
      </p:sp>
      <p:sp>
        <p:nvSpPr>
          <p:cNvPr id="49" name="Date Placeholder 11">
            <a:extLst>
              <a:ext uri="{FF2B5EF4-FFF2-40B4-BE49-F238E27FC236}">
                <a16:creationId xmlns:a16="http://schemas.microsoft.com/office/drawing/2014/main" id="{4EC173FA-8D82-360F-231A-3EB797ADAF50}"/>
              </a:ext>
            </a:extLst>
          </p:cNvPr>
          <p:cNvSpPr>
            <a:spLocks noGrp="1"/>
          </p:cNvSpPr>
          <p:nvPr>
            <p:ph type="dt" sz="half" idx="2"/>
          </p:nvPr>
        </p:nvSpPr>
        <p:spPr>
          <a:xfrm>
            <a:off x="9444283" y="904660"/>
            <a:ext cx="2605476" cy="202359"/>
          </a:xfrm>
          <a:prstGeom prst="rect">
            <a:avLst/>
          </a:prstGeom>
        </p:spPr>
        <p:txBody>
          <a:bodyPr vert="horz" lIns="91440" tIns="45720" rIns="91440" bIns="45720" rtlCol="0" anchor="ctr"/>
          <a:lstStyle>
            <a:lvl1pPr algn="r">
              <a:defRPr sz="1200">
                <a:solidFill>
                  <a:schemeClr val="bg1"/>
                </a:solidFill>
              </a:defRPr>
            </a:lvl1pPr>
          </a:lstStyle>
          <a:p>
            <a:endParaRPr lang="en-US"/>
          </a:p>
        </p:txBody>
      </p:sp>
    </p:spTree>
    <p:extLst>
      <p:ext uri="{BB962C8B-B14F-4D97-AF65-F5344CB8AC3E}">
        <p14:creationId xmlns:p14="http://schemas.microsoft.com/office/powerpoint/2010/main" val="3829474613"/>
      </p:ext>
    </p:extLst>
  </p:cSld>
  <p:clrMapOvr>
    <a:masterClrMapping/>
  </p:clrMapOvr>
  <p:extLst>
    <p:ext uri="{DCECCB84-F9BA-43D5-87BE-67443E8EF086}">
      <p15:sldGuideLst xmlns:p15="http://schemas.microsoft.com/office/powerpoint/2012/main"/>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Four Speakers 6">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9210A00-13EC-E4B5-3783-CA46482FE0D8}"/>
              </a:ext>
            </a:extLst>
          </p:cNvPr>
          <p:cNvSpPr/>
          <p:nvPr userDrawn="1"/>
        </p:nvSpPr>
        <p:spPr>
          <a:xfrm>
            <a:off x="275117" y="1561966"/>
            <a:ext cx="11641765" cy="4404972"/>
          </a:xfrm>
          <a:prstGeom prst="rect">
            <a:avLst/>
          </a:prstGeom>
          <a:solidFill>
            <a:srgbClr val="1484FC">
              <a:alpha val="44000"/>
            </a:srgbClr>
          </a:solid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Slide Number Placeholder 21">
            <a:extLst>
              <a:ext uri="{FF2B5EF4-FFF2-40B4-BE49-F238E27FC236}">
                <a16:creationId xmlns:a16="http://schemas.microsoft.com/office/drawing/2014/main" id="{6D9912A2-138C-78B7-E3D0-B1DB5EC91114}"/>
              </a:ext>
            </a:extLst>
          </p:cNvPr>
          <p:cNvSpPr>
            <a:spLocks noGrp="1"/>
          </p:cNvSpPr>
          <p:nvPr>
            <p:ph type="sldNum" sz="quarter" idx="10"/>
          </p:nvPr>
        </p:nvSpPr>
        <p:spPr/>
        <p:txBody>
          <a:bodyPr/>
          <a:lstStyle/>
          <a:p>
            <a:fld id="{8D407A93-5F51-6D4C-9C0B-941BF48061CC}" type="slidenum">
              <a:rPr lang="en-US" smtClean="0"/>
              <a:t>‹#›</a:t>
            </a:fld>
            <a:endParaRPr lang="en-US"/>
          </a:p>
        </p:txBody>
      </p:sp>
      <p:sp>
        <p:nvSpPr>
          <p:cNvPr id="2" name="Text Placeholder 9">
            <a:extLst>
              <a:ext uri="{FF2B5EF4-FFF2-40B4-BE49-F238E27FC236}">
                <a16:creationId xmlns:a16="http://schemas.microsoft.com/office/drawing/2014/main" id="{DD12CE51-ADC1-7DF4-2293-BDA0FB61F4EF}"/>
              </a:ext>
            </a:extLst>
          </p:cNvPr>
          <p:cNvSpPr>
            <a:spLocks noGrp="1"/>
          </p:cNvSpPr>
          <p:nvPr>
            <p:ph type="body" sz="quarter" idx="12" hasCustomPrompt="1"/>
          </p:nvPr>
        </p:nvSpPr>
        <p:spPr>
          <a:xfrm>
            <a:off x="445680" y="2039394"/>
            <a:ext cx="5283975" cy="305329"/>
          </a:xfrm>
          <a:prstGeom prst="rect">
            <a:avLst/>
          </a:prstGeom>
        </p:spPr>
        <p:txBody>
          <a:bodyPr>
            <a:normAutofit/>
          </a:bodyPr>
          <a:lstStyle>
            <a:lvl1pPr marL="0" indent="0">
              <a:buNone/>
              <a:defRPr sz="2000" b="1">
                <a:solidFill>
                  <a:schemeClr val="bg1"/>
                </a:solidFill>
                <a:latin typeface="+mn-lt"/>
              </a:defRPr>
            </a:lvl1pPr>
          </a:lstStyle>
          <a:p>
            <a:pPr lvl="0"/>
            <a:r>
              <a:rPr lang="en-US"/>
              <a:t>Speaker Name</a:t>
            </a:r>
          </a:p>
        </p:txBody>
      </p:sp>
      <p:sp>
        <p:nvSpPr>
          <p:cNvPr id="3" name="Text Placeholder 14">
            <a:extLst>
              <a:ext uri="{FF2B5EF4-FFF2-40B4-BE49-F238E27FC236}">
                <a16:creationId xmlns:a16="http://schemas.microsoft.com/office/drawing/2014/main" id="{182792FA-6635-5011-BC1A-E7B0C462EED4}"/>
              </a:ext>
            </a:extLst>
          </p:cNvPr>
          <p:cNvSpPr>
            <a:spLocks noGrp="1"/>
          </p:cNvSpPr>
          <p:nvPr>
            <p:ph type="body" sz="quarter" idx="13" hasCustomPrompt="1"/>
          </p:nvPr>
        </p:nvSpPr>
        <p:spPr>
          <a:xfrm>
            <a:off x="445680" y="2377612"/>
            <a:ext cx="5283975" cy="430191"/>
          </a:xfrm>
          <a:prstGeom prst="rect">
            <a:avLst/>
          </a:prstGeom>
        </p:spPr>
        <p:txBody>
          <a:bodyPr>
            <a:noAutofit/>
          </a:bodyPr>
          <a:lstStyle>
            <a:lvl1pPr marL="0" indent="0">
              <a:buNone/>
              <a:defRPr sz="1400">
                <a:solidFill>
                  <a:schemeClr val="bg1"/>
                </a:solidFill>
                <a:latin typeface="+mn-lt"/>
              </a:defRPr>
            </a:lvl1pPr>
          </a:lstStyle>
          <a:p>
            <a:pPr lvl="0"/>
            <a:r>
              <a:rPr lang="en-US"/>
              <a:t>Speaker Affiliation</a:t>
            </a:r>
          </a:p>
        </p:txBody>
      </p:sp>
      <p:sp>
        <p:nvSpPr>
          <p:cNvPr id="8" name="Text Placeholder 26">
            <a:extLst>
              <a:ext uri="{FF2B5EF4-FFF2-40B4-BE49-F238E27FC236}">
                <a16:creationId xmlns:a16="http://schemas.microsoft.com/office/drawing/2014/main" id="{05F30322-F6C8-B7EC-3A49-D57DC27CC46D}"/>
              </a:ext>
            </a:extLst>
          </p:cNvPr>
          <p:cNvSpPr>
            <a:spLocks noGrp="1"/>
          </p:cNvSpPr>
          <p:nvPr>
            <p:ph type="body" sz="quarter" idx="18" hasCustomPrompt="1"/>
          </p:nvPr>
        </p:nvSpPr>
        <p:spPr>
          <a:xfrm>
            <a:off x="5993992" y="5650160"/>
            <a:ext cx="5752328" cy="202000"/>
          </a:xfrm>
        </p:spPr>
        <p:txBody>
          <a:bodyPr>
            <a:noAutofit/>
          </a:bodyPr>
          <a:lstStyle>
            <a:lvl1pPr marL="0" indent="0" algn="r">
              <a:buNone/>
              <a:defRPr sz="1100"/>
            </a:lvl1pPr>
          </a:lstStyle>
          <a:p>
            <a:pPr lvl="0"/>
            <a:r>
              <a:rPr lang="en-US"/>
              <a:t>Image name and credit</a:t>
            </a:r>
          </a:p>
        </p:txBody>
      </p:sp>
      <p:sp>
        <p:nvSpPr>
          <p:cNvPr id="12" name="Picture Placeholder 11">
            <a:extLst>
              <a:ext uri="{FF2B5EF4-FFF2-40B4-BE49-F238E27FC236}">
                <a16:creationId xmlns:a16="http://schemas.microsoft.com/office/drawing/2014/main" id="{F037B8D9-95C5-7795-465A-BE6287AA0F84}"/>
              </a:ext>
            </a:extLst>
          </p:cNvPr>
          <p:cNvSpPr>
            <a:spLocks noGrp="1"/>
          </p:cNvSpPr>
          <p:nvPr>
            <p:ph type="pic" sz="quarter" idx="19"/>
          </p:nvPr>
        </p:nvSpPr>
        <p:spPr>
          <a:xfrm>
            <a:off x="5993992" y="2016124"/>
            <a:ext cx="5752328" cy="3511125"/>
          </a:xfrm>
        </p:spPr>
        <p:txBody>
          <a:bodyPr/>
          <a:lstStyle/>
          <a:p>
            <a:r>
              <a:rPr lang="en-US"/>
              <a:t>Click icon to add picture</a:t>
            </a:r>
          </a:p>
        </p:txBody>
      </p:sp>
      <p:sp>
        <p:nvSpPr>
          <p:cNvPr id="4" name="Text Placeholder 2">
            <a:extLst>
              <a:ext uri="{FF2B5EF4-FFF2-40B4-BE49-F238E27FC236}">
                <a16:creationId xmlns:a16="http://schemas.microsoft.com/office/drawing/2014/main" id="{227AE9F0-4F01-AB75-E07D-0B1A4D625163}"/>
              </a:ext>
            </a:extLst>
          </p:cNvPr>
          <p:cNvSpPr>
            <a:spLocks noGrp="1"/>
          </p:cNvSpPr>
          <p:nvPr>
            <p:ph type="body" idx="1" hasCustomPrompt="1"/>
          </p:nvPr>
        </p:nvSpPr>
        <p:spPr>
          <a:xfrm>
            <a:off x="182880" y="1005840"/>
            <a:ext cx="8961120" cy="475923"/>
          </a:xfrm>
          <a:prstGeom prst="rect">
            <a:avLst/>
          </a:prstGeom>
        </p:spPr>
        <p:txBody>
          <a:bodyPr anchor="b"/>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Subtitle </a:t>
            </a:r>
          </a:p>
        </p:txBody>
      </p:sp>
      <p:sp>
        <p:nvSpPr>
          <p:cNvPr id="5" name="Title 22">
            <a:extLst>
              <a:ext uri="{FF2B5EF4-FFF2-40B4-BE49-F238E27FC236}">
                <a16:creationId xmlns:a16="http://schemas.microsoft.com/office/drawing/2014/main" id="{8A1238DF-7C7B-6F1C-E456-89F0FE46B2E0}"/>
              </a:ext>
            </a:extLst>
          </p:cNvPr>
          <p:cNvSpPr>
            <a:spLocks noGrp="1"/>
          </p:cNvSpPr>
          <p:nvPr>
            <p:ph type="title"/>
          </p:nvPr>
        </p:nvSpPr>
        <p:spPr>
          <a:xfrm>
            <a:off x="182880" y="274320"/>
            <a:ext cx="8961120" cy="731520"/>
          </a:xfrm>
        </p:spPr>
        <p:txBody>
          <a:bodyPr/>
          <a:lstStyle/>
          <a:p>
            <a:r>
              <a:rPr lang="en-US"/>
              <a:t>Click to edit Master title style</a:t>
            </a:r>
          </a:p>
        </p:txBody>
      </p:sp>
      <p:sp>
        <p:nvSpPr>
          <p:cNvPr id="38" name="Text Placeholder 9">
            <a:extLst>
              <a:ext uri="{FF2B5EF4-FFF2-40B4-BE49-F238E27FC236}">
                <a16:creationId xmlns:a16="http://schemas.microsoft.com/office/drawing/2014/main" id="{3707F628-BF27-E573-A744-9740689BC7A1}"/>
              </a:ext>
            </a:extLst>
          </p:cNvPr>
          <p:cNvSpPr>
            <a:spLocks noGrp="1"/>
          </p:cNvSpPr>
          <p:nvPr>
            <p:ph type="body" sz="quarter" idx="20" hasCustomPrompt="1"/>
          </p:nvPr>
        </p:nvSpPr>
        <p:spPr>
          <a:xfrm>
            <a:off x="445680" y="3010635"/>
            <a:ext cx="5283975" cy="305329"/>
          </a:xfrm>
          <a:prstGeom prst="rect">
            <a:avLst/>
          </a:prstGeom>
        </p:spPr>
        <p:txBody>
          <a:bodyPr>
            <a:normAutofit/>
          </a:bodyPr>
          <a:lstStyle>
            <a:lvl1pPr marL="0" indent="0">
              <a:buNone/>
              <a:defRPr sz="2000" b="1">
                <a:solidFill>
                  <a:schemeClr val="bg1"/>
                </a:solidFill>
                <a:latin typeface="+mn-lt"/>
              </a:defRPr>
            </a:lvl1pPr>
          </a:lstStyle>
          <a:p>
            <a:pPr lvl="0"/>
            <a:r>
              <a:rPr lang="en-US"/>
              <a:t>Speaker Name</a:t>
            </a:r>
          </a:p>
        </p:txBody>
      </p:sp>
      <p:sp>
        <p:nvSpPr>
          <p:cNvPr id="42" name="Text Placeholder 9">
            <a:extLst>
              <a:ext uri="{FF2B5EF4-FFF2-40B4-BE49-F238E27FC236}">
                <a16:creationId xmlns:a16="http://schemas.microsoft.com/office/drawing/2014/main" id="{181221BB-742D-C9A8-3AB7-710080CA3B2F}"/>
              </a:ext>
            </a:extLst>
          </p:cNvPr>
          <p:cNvSpPr>
            <a:spLocks noGrp="1"/>
          </p:cNvSpPr>
          <p:nvPr>
            <p:ph type="body" sz="quarter" idx="23" hasCustomPrompt="1"/>
          </p:nvPr>
        </p:nvSpPr>
        <p:spPr>
          <a:xfrm>
            <a:off x="445680" y="3971716"/>
            <a:ext cx="5283975" cy="305329"/>
          </a:xfrm>
          <a:prstGeom prst="rect">
            <a:avLst/>
          </a:prstGeom>
        </p:spPr>
        <p:txBody>
          <a:bodyPr>
            <a:normAutofit/>
          </a:bodyPr>
          <a:lstStyle>
            <a:lvl1pPr marL="0" indent="0">
              <a:buNone/>
              <a:defRPr sz="2000" b="1">
                <a:solidFill>
                  <a:schemeClr val="bg1"/>
                </a:solidFill>
                <a:latin typeface="+mn-lt"/>
              </a:defRPr>
            </a:lvl1pPr>
          </a:lstStyle>
          <a:p>
            <a:pPr lvl="0"/>
            <a:r>
              <a:rPr lang="en-US"/>
              <a:t>Speaker Name</a:t>
            </a:r>
          </a:p>
        </p:txBody>
      </p:sp>
      <p:sp>
        <p:nvSpPr>
          <p:cNvPr id="46" name="Text Placeholder 9">
            <a:extLst>
              <a:ext uri="{FF2B5EF4-FFF2-40B4-BE49-F238E27FC236}">
                <a16:creationId xmlns:a16="http://schemas.microsoft.com/office/drawing/2014/main" id="{1082F3E2-4E98-20DA-EED7-5FDE2A9F5ED9}"/>
              </a:ext>
            </a:extLst>
          </p:cNvPr>
          <p:cNvSpPr>
            <a:spLocks noGrp="1"/>
          </p:cNvSpPr>
          <p:nvPr>
            <p:ph type="body" sz="quarter" idx="26" hasCustomPrompt="1"/>
          </p:nvPr>
        </p:nvSpPr>
        <p:spPr>
          <a:xfrm>
            <a:off x="445680" y="4958884"/>
            <a:ext cx="5283975" cy="305329"/>
          </a:xfrm>
          <a:prstGeom prst="rect">
            <a:avLst/>
          </a:prstGeom>
        </p:spPr>
        <p:txBody>
          <a:bodyPr>
            <a:normAutofit/>
          </a:bodyPr>
          <a:lstStyle>
            <a:lvl1pPr marL="0" indent="0">
              <a:buNone/>
              <a:defRPr sz="2000" b="1">
                <a:solidFill>
                  <a:schemeClr val="bg1"/>
                </a:solidFill>
                <a:latin typeface="+mn-lt"/>
              </a:defRPr>
            </a:lvl1pPr>
          </a:lstStyle>
          <a:p>
            <a:pPr lvl="0"/>
            <a:r>
              <a:rPr lang="en-US"/>
              <a:t>Speaker Name</a:t>
            </a:r>
          </a:p>
        </p:txBody>
      </p:sp>
      <p:sp>
        <p:nvSpPr>
          <p:cNvPr id="49" name="Date Placeholder 11">
            <a:extLst>
              <a:ext uri="{FF2B5EF4-FFF2-40B4-BE49-F238E27FC236}">
                <a16:creationId xmlns:a16="http://schemas.microsoft.com/office/drawing/2014/main" id="{4EC173FA-8D82-360F-231A-3EB797ADAF50}"/>
              </a:ext>
            </a:extLst>
          </p:cNvPr>
          <p:cNvSpPr>
            <a:spLocks noGrp="1"/>
          </p:cNvSpPr>
          <p:nvPr>
            <p:ph type="dt" sz="half" idx="2"/>
          </p:nvPr>
        </p:nvSpPr>
        <p:spPr>
          <a:xfrm>
            <a:off x="9444283" y="904660"/>
            <a:ext cx="2605476" cy="202359"/>
          </a:xfrm>
          <a:prstGeom prst="rect">
            <a:avLst/>
          </a:prstGeom>
        </p:spPr>
        <p:txBody>
          <a:bodyPr vert="horz" lIns="91440" tIns="45720" rIns="91440" bIns="45720" rtlCol="0" anchor="ctr"/>
          <a:lstStyle>
            <a:lvl1pPr algn="r">
              <a:defRPr sz="1200">
                <a:solidFill>
                  <a:schemeClr val="bg1"/>
                </a:solidFill>
              </a:defRPr>
            </a:lvl1pPr>
          </a:lstStyle>
          <a:p>
            <a:endParaRPr lang="en-US"/>
          </a:p>
        </p:txBody>
      </p:sp>
      <p:sp>
        <p:nvSpPr>
          <p:cNvPr id="6" name="Text Placeholder 14">
            <a:extLst>
              <a:ext uri="{FF2B5EF4-FFF2-40B4-BE49-F238E27FC236}">
                <a16:creationId xmlns:a16="http://schemas.microsoft.com/office/drawing/2014/main" id="{B3B9ECE8-9528-E72A-0D42-8367816FF52F}"/>
              </a:ext>
            </a:extLst>
          </p:cNvPr>
          <p:cNvSpPr>
            <a:spLocks noGrp="1"/>
          </p:cNvSpPr>
          <p:nvPr>
            <p:ph type="body" sz="quarter" idx="27" hasCustomPrompt="1"/>
          </p:nvPr>
        </p:nvSpPr>
        <p:spPr>
          <a:xfrm>
            <a:off x="445680" y="3322492"/>
            <a:ext cx="5283975" cy="430191"/>
          </a:xfrm>
          <a:prstGeom prst="rect">
            <a:avLst/>
          </a:prstGeom>
        </p:spPr>
        <p:txBody>
          <a:bodyPr>
            <a:noAutofit/>
          </a:bodyPr>
          <a:lstStyle>
            <a:lvl1pPr marL="0" indent="0">
              <a:buNone/>
              <a:defRPr sz="1400">
                <a:solidFill>
                  <a:schemeClr val="bg1"/>
                </a:solidFill>
                <a:latin typeface="+mn-lt"/>
              </a:defRPr>
            </a:lvl1pPr>
          </a:lstStyle>
          <a:p>
            <a:pPr lvl="0"/>
            <a:r>
              <a:rPr lang="en-US"/>
              <a:t>Speaker Affiliation</a:t>
            </a:r>
          </a:p>
        </p:txBody>
      </p:sp>
      <p:sp>
        <p:nvSpPr>
          <p:cNvPr id="11" name="Text Placeholder 14">
            <a:extLst>
              <a:ext uri="{FF2B5EF4-FFF2-40B4-BE49-F238E27FC236}">
                <a16:creationId xmlns:a16="http://schemas.microsoft.com/office/drawing/2014/main" id="{A81596D6-C4F7-F28D-4CC5-8EAD368DDD2C}"/>
              </a:ext>
            </a:extLst>
          </p:cNvPr>
          <p:cNvSpPr>
            <a:spLocks noGrp="1"/>
          </p:cNvSpPr>
          <p:nvPr>
            <p:ph type="body" sz="quarter" idx="28" hasCustomPrompt="1"/>
          </p:nvPr>
        </p:nvSpPr>
        <p:spPr>
          <a:xfrm>
            <a:off x="445680" y="4297852"/>
            <a:ext cx="5283975" cy="430191"/>
          </a:xfrm>
          <a:prstGeom prst="rect">
            <a:avLst/>
          </a:prstGeom>
        </p:spPr>
        <p:txBody>
          <a:bodyPr>
            <a:noAutofit/>
          </a:bodyPr>
          <a:lstStyle>
            <a:lvl1pPr marL="0" indent="0">
              <a:buNone/>
              <a:defRPr sz="1400">
                <a:solidFill>
                  <a:schemeClr val="bg1"/>
                </a:solidFill>
                <a:latin typeface="+mn-lt"/>
              </a:defRPr>
            </a:lvl1pPr>
          </a:lstStyle>
          <a:p>
            <a:pPr lvl="0"/>
            <a:r>
              <a:rPr lang="en-US"/>
              <a:t>Speaker Affiliation</a:t>
            </a:r>
          </a:p>
        </p:txBody>
      </p:sp>
      <p:sp>
        <p:nvSpPr>
          <p:cNvPr id="13" name="Text Placeholder 14">
            <a:extLst>
              <a:ext uri="{FF2B5EF4-FFF2-40B4-BE49-F238E27FC236}">
                <a16:creationId xmlns:a16="http://schemas.microsoft.com/office/drawing/2014/main" id="{5702258D-8720-DB7E-5079-25A593CEA8A2}"/>
              </a:ext>
            </a:extLst>
          </p:cNvPr>
          <p:cNvSpPr>
            <a:spLocks noGrp="1"/>
          </p:cNvSpPr>
          <p:nvPr>
            <p:ph type="body" sz="quarter" idx="29" hasCustomPrompt="1"/>
          </p:nvPr>
        </p:nvSpPr>
        <p:spPr>
          <a:xfrm>
            <a:off x="445680" y="5283372"/>
            <a:ext cx="5283975" cy="430191"/>
          </a:xfrm>
          <a:prstGeom prst="rect">
            <a:avLst/>
          </a:prstGeom>
        </p:spPr>
        <p:txBody>
          <a:bodyPr>
            <a:noAutofit/>
          </a:bodyPr>
          <a:lstStyle>
            <a:lvl1pPr marL="0" indent="0">
              <a:buNone/>
              <a:defRPr sz="1400">
                <a:solidFill>
                  <a:schemeClr val="bg1"/>
                </a:solidFill>
                <a:latin typeface="+mn-lt"/>
              </a:defRPr>
            </a:lvl1pPr>
          </a:lstStyle>
          <a:p>
            <a:pPr lvl="0"/>
            <a:r>
              <a:rPr lang="en-US"/>
              <a:t>Speaker Affiliation</a:t>
            </a:r>
          </a:p>
        </p:txBody>
      </p:sp>
    </p:spTree>
    <p:extLst>
      <p:ext uri="{BB962C8B-B14F-4D97-AF65-F5344CB8AC3E}">
        <p14:creationId xmlns:p14="http://schemas.microsoft.com/office/powerpoint/2010/main" val="3198297567"/>
      </p:ext>
    </p:extLst>
  </p:cSld>
  <p:clrMapOvr>
    <a:masterClrMapping/>
  </p:clrMapOvr>
  <p:extLst>
    <p:ext uri="{DCECCB84-F9BA-43D5-87BE-67443E8EF086}">
      <p15:sldGuideLst xmlns:p15="http://schemas.microsoft.com/office/powerpoint/2012/main"/>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ast Slide">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45A61CF-88A0-3AFA-A3D7-E53ACFB3731D}"/>
              </a:ext>
            </a:extLst>
          </p:cNvPr>
          <p:cNvSpPr/>
          <p:nvPr userDrawn="1"/>
        </p:nvSpPr>
        <p:spPr>
          <a:xfrm>
            <a:off x="275117" y="1795230"/>
            <a:ext cx="11641765" cy="3139243"/>
          </a:xfrm>
          <a:prstGeom prst="rect">
            <a:avLst/>
          </a:prstGeom>
          <a:solidFill>
            <a:srgbClr val="1484FC">
              <a:alpha val="44000"/>
            </a:srgbClr>
          </a:solid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197D88F8-50F6-0696-8229-F5A2255F1D04}"/>
              </a:ext>
            </a:extLst>
          </p:cNvPr>
          <p:cNvPicPr>
            <a:picLocks noChangeAspect="1"/>
          </p:cNvPicPr>
          <p:nvPr userDrawn="1"/>
        </p:nvPicPr>
        <p:blipFill>
          <a:blip r:embed="rId2"/>
          <a:stretch>
            <a:fillRect/>
          </a:stretch>
        </p:blipFill>
        <p:spPr>
          <a:xfrm>
            <a:off x="4186421" y="340977"/>
            <a:ext cx="3774406" cy="886605"/>
          </a:xfrm>
          <a:prstGeom prst="rect">
            <a:avLst/>
          </a:prstGeom>
        </p:spPr>
      </p:pic>
      <p:sp>
        <p:nvSpPr>
          <p:cNvPr id="9" name="TextBox 8">
            <a:extLst>
              <a:ext uri="{FF2B5EF4-FFF2-40B4-BE49-F238E27FC236}">
                <a16:creationId xmlns:a16="http://schemas.microsoft.com/office/drawing/2014/main" id="{833B70FC-8601-8560-20DA-A61F1A5F8647}"/>
              </a:ext>
            </a:extLst>
          </p:cNvPr>
          <p:cNvSpPr txBox="1"/>
          <p:nvPr userDrawn="1"/>
        </p:nvSpPr>
        <p:spPr>
          <a:xfrm>
            <a:off x="586410" y="2133231"/>
            <a:ext cx="5257800" cy="2308324"/>
          </a:xfrm>
          <a:prstGeom prst="rect">
            <a:avLst/>
          </a:prstGeom>
          <a:noFill/>
        </p:spPr>
        <p:txBody>
          <a:bodyPr wrap="square">
            <a:spAutoFit/>
          </a:bodyPr>
          <a:lstStyle/>
          <a:p>
            <a:pPr algn="l"/>
            <a:r>
              <a:rPr lang="en-US" sz="1600" b="0">
                <a:solidFill>
                  <a:srgbClr val="FFFFFF"/>
                </a:solidFill>
                <a:effectLst/>
                <a:latin typeface="Tw Cen MT" panose="020B0602020104020603" pitchFamily="34" charset="77"/>
              </a:rPr>
              <a:t>To ensure we meet the needs of the education community (you!), NASA’s </a:t>
            </a:r>
            <a:r>
              <a:rPr lang="en-US" sz="1600" b="0" err="1">
                <a:solidFill>
                  <a:srgbClr val="FFFFFF"/>
                </a:solidFill>
                <a:effectLst/>
                <a:latin typeface="Tw Cen MT" panose="020B0602020104020603" pitchFamily="34" charset="77"/>
              </a:rPr>
              <a:t>UoL</a:t>
            </a:r>
            <a:r>
              <a:rPr lang="en-US" sz="1600" b="0">
                <a:solidFill>
                  <a:srgbClr val="FFFFFF"/>
                </a:solidFill>
                <a:effectLst/>
                <a:latin typeface="Tw Cen MT" panose="020B0602020104020603" pitchFamily="34" charset="77"/>
              </a:rPr>
              <a:t> is committed to performing regular evaluations, to determine the effectiveness of Professional Learning opportunities like the Science Briefings.</a:t>
            </a:r>
          </a:p>
          <a:p>
            <a:pPr algn="l"/>
            <a:br>
              <a:rPr lang="en-US" sz="1600" b="0">
                <a:solidFill>
                  <a:srgbClr val="FFFFFF"/>
                </a:solidFill>
                <a:effectLst/>
                <a:latin typeface="Tw Cen MT" panose="020B0602020104020603" pitchFamily="34" charset="77"/>
              </a:rPr>
            </a:br>
            <a:endParaRPr lang="en-US" sz="1600" b="0">
              <a:solidFill>
                <a:srgbClr val="FFFFFF"/>
              </a:solidFill>
              <a:effectLst/>
              <a:latin typeface="Tw Cen MT" panose="020B0602020104020603" pitchFamily="34" charset="77"/>
            </a:endParaRPr>
          </a:p>
          <a:p>
            <a:pPr algn="l"/>
            <a:r>
              <a:rPr lang="en-US" sz="1600" b="0">
                <a:solidFill>
                  <a:srgbClr val="FFFFFF"/>
                </a:solidFill>
                <a:effectLst/>
                <a:latin typeface="Tw Cen MT" panose="020B0602020104020603" pitchFamily="34" charset="77"/>
              </a:rPr>
              <a:t>If you prefer not to participate in the evaluation process, you can opt out by contacting Sarah Marcotte </a:t>
            </a:r>
            <a:r>
              <a:rPr lang="en-US" sz="1600" b="0" err="1">
                <a:solidFill>
                  <a:srgbClr val="FFFFFF"/>
                </a:solidFill>
                <a:effectLst/>
                <a:latin typeface="Tw Cen MT" panose="020B0602020104020603" pitchFamily="34" charset="77"/>
              </a:rPr>
              <a:t>sarah.s.marcotte@jpl.nasa.gov</a:t>
            </a:r>
            <a:r>
              <a:rPr lang="en-US" sz="1600" b="0">
                <a:solidFill>
                  <a:srgbClr val="FFFFFF"/>
                </a:solidFill>
                <a:effectLst/>
                <a:latin typeface="Tw Cen MT" panose="020B0602020104020603" pitchFamily="34" charset="77"/>
              </a:rPr>
              <a:t>.</a:t>
            </a:r>
          </a:p>
        </p:txBody>
      </p:sp>
      <p:sp>
        <p:nvSpPr>
          <p:cNvPr id="11" name="TextBox 10">
            <a:extLst>
              <a:ext uri="{FF2B5EF4-FFF2-40B4-BE49-F238E27FC236}">
                <a16:creationId xmlns:a16="http://schemas.microsoft.com/office/drawing/2014/main" id="{8405E70B-73BC-29DC-9B45-CE97A8BF7101}"/>
              </a:ext>
            </a:extLst>
          </p:cNvPr>
          <p:cNvSpPr txBox="1"/>
          <p:nvPr userDrawn="1"/>
        </p:nvSpPr>
        <p:spPr>
          <a:xfrm>
            <a:off x="6347790" y="2087578"/>
            <a:ext cx="5257800" cy="2554545"/>
          </a:xfrm>
          <a:prstGeom prst="rect">
            <a:avLst/>
          </a:prstGeom>
          <a:noFill/>
        </p:spPr>
        <p:txBody>
          <a:bodyPr wrap="square">
            <a:spAutoFit/>
          </a:bodyPr>
          <a:lstStyle/>
          <a:p>
            <a:pPr algn="l"/>
            <a:r>
              <a:rPr lang="en-US" sz="1600">
                <a:solidFill>
                  <a:schemeClr val="bg1"/>
                </a:solidFill>
                <a:effectLst/>
                <a:latin typeface="Tw Cen MT" panose="020B0602020104020603" pitchFamily="34" charset="77"/>
              </a:rPr>
              <a:t>This product is based upon work supported by NASA under award number NNX16AC65A to the Space Telescope Science Institute, working in partnership with Caltech/IPAC, Center for Astrophysics | Harvard &amp; Smithsonian, and Jet Propulsion Laboratory. </a:t>
            </a:r>
          </a:p>
          <a:p>
            <a:pPr algn="l"/>
            <a:br>
              <a:rPr lang="en-US" sz="1600">
                <a:solidFill>
                  <a:schemeClr val="bg1"/>
                </a:solidFill>
                <a:effectLst/>
                <a:latin typeface="Tw Cen MT" panose="020B0602020104020603" pitchFamily="34" charset="77"/>
              </a:rPr>
            </a:br>
            <a:r>
              <a:rPr lang="en-US" sz="1600">
                <a:solidFill>
                  <a:schemeClr val="bg1"/>
                </a:solidFill>
                <a:effectLst/>
                <a:latin typeface="Tw Cen MT" panose="020B0602020104020603" pitchFamily="34" charset="77"/>
              </a:rPr>
              <a:t>Any opinions, findings, and conclusions or recommendations expressed in this material are those of the author(s) and do not necessarily reflect the views of the National Aeronautics and Space Administration.</a:t>
            </a:r>
          </a:p>
        </p:txBody>
      </p:sp>
      <p:pic>
        <p:nvPicPr>
          <p:cNvPr id="14" name="Picture 13">
            <a:extLst>
              <a:ext uri="{FF2B5EF4-FFF2-40B4-BE49-F238E27FC236}">
                <a16:creationId xmlns:a16="http://schemas.microsoft.com/office/drawing/2014/main" id="{5FBB4EB1-9871-875A-A3F7-446CFBAA17FC}"/>
              </a:ext>
            </a:extLst>
          </p:cNvPr>
          <p:cNvPicPr>
            <a:picLocks noChangeAspect="1"/>
          </p:cNvPicPr>
          <p:nvPr userDrawn="1"/>
        </p:nvPicPr>
        <p:blipFill>
          <a:blip r:embed="rId3"/>
          <a:stretch>
            <a:fillRect/>
          </a:stretch>
        </p:blipFill>
        <p:spPr>
          <a:xfrm>
            <a:off x="3101825" y="5296034"/>
            <a:ext cx="5992480" cy="593132"/>
          </a:xfrm>
          <a:prstGeom prst="rect">
            <a:avLst/>
          </a:prstGeom>
        </p:spPr>
      </p:pic>
    </p:spTree>
    <p:extLst>
      <p:ext uri="{BB962C8B-B14F-4D97-AF65-F5344CB8AC3E}">
        <p14:creationId xmlns:p14="http://schemas.microsoft.com/office/powerpoint/2010/main" val="273683494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Resources - One Pictur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9210A00-13EC-E4B5-3783-CA46482FE0D8}"/>
              </a:ext>
            </a:extLst>
          </p:cNvPr>
          <p:cNvSpPr/>
          <p:nvPr userDrawn="1"/>
        </p:nvSpPr>
        <p:spPr>
          <a:xfrm>
            <a:off x="275117" y="1561966"/>
            <a:ext cx="11641765" cy="4404972"/>
          </a:xfrm>
          <a:prstGeom prst="rect">
            <a:avLst/>
          </a:prstGeom>
          <a:gradFill>
            <a:gsLst>
              <a:gs pos="50000">
                <a:srgbClr val="1A0E3B"/>
              </a:gs>
              <a:gs pos="100000">
                <a:srgbClr val="1A0E3B">
                  <a:alpha val="49471"/>
                </a:srgbClr>
              </a:gs>
              <a:gs pos="0">
                <a:srgbClr val="1A0E3B"/>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Slide Number Placeholder 21">
            <a:extLst>
              <a:ext uri="{FF2B5EF4-FFF2-40B4-BE49-F238E27FC236}">
                <a16:creationId xmlns:a16="http://schemas.microsoft.com/office/drawing/2014/main" id="{6D9912A2-138C-78B7-E3D0-B1DB5EC91114}"/>
              </a:ext>
            </a:extLst>
          </p:cNvPr>
          <p:cNvSpPr>
            <a:spLocks noGrp="1"/>
          </p:cNvSpPr>
          <p:nvPr>
            <p:ph type="sldNum" sz="quarter" idx="10"/>
          </p:nvPr>
        </p:nvSpPr>
        <p:spPr/>
        <p:txBody>
          <a:bodyPr/>
          <a:lstStyle/>
          <a:p>
            <a:fld id="{8D407A93-5F51-6D4C-9C0B-941BF48061CC}" type="slidenum">
              <a:rPr lang="en-US" smtClean="0"/>
              <a:t>‹#›</a:t>
            </a:fld>
            <a:endParaRPr lang="en-US"/>
          </a:p>
        </p:txBody>
      </p:sp>
      <p:sp>
        <p:nvSpPr>
          <p:cNvPr id="12" name="Picture Placeholder 11">
            <a:extLst>
              <a:ext uri="{FF2B5EF4-FFF2-40B4-BE49-F238E27FC236}">
                <a16:creationId xmlns:a16="http://schemas.microsoft.com/office/drawing/2014/main" id="{F037B8D9-95C5-7795-465A-BE6287AA0F84}"/>
              </a:ext>
            </a:extLst>
          </p:cNvPr>
          <p:cNvSpPr>
            <a:spLocks noGrp="1"/>
          </p:cNvSpPr>
          <p:nvPr>
            <p:ph type="pic" sz="quarter" idx="19" hasCustomPrompt="1"/>
          </p:nvPr>
        </p:nvSpPr>
        <p:spPr>
          <a:xfrm>
            <a:off x="5993992" y="1821932"/>
            <a:ext cx="5752328" cy="3891631"/>
          </a:xfrm>
        </p:spPr>
        <p:txBody>
          <a:bodyPr/>
          <a:lstStyle/>
          <a:p>
            <a:r>
              <a:rPr lang="en-US"/>
              <a:t>Add picture(s) and resize as needed</a:t>
            </a:r>
          </a:p>
        </p:txBody>
      </p:sp>
      <p:sp>
        <p:nvSpPr>
          <p:cNvPr id="4" name="Text Placeholder 2">
            <a:extLst>
              <a:ext uri="{FF2B5EF4-FFF2-40B4-BE49-F238E27FC236}">
                <a16:creationId xmlns:a16="http://schemas.microsoft.com/office/drawing/2014/main" id="{227AE9F0-4F01-AB75-E07D-0B1A4D625163}"/>
              </a:ext>
            </a:extLst>
          </p:cNvPr>
          <p:cNvSpPr>
            <a:spLocks noGrp="1"/>
          </p:cNvSpPr>
          <p:nvPr>
            <p:ph type="body" idx="1" hasCustomPrompt="1"/>
          </p:nvPr>
        </p:nvSpPr>
        <p:spPr>
          <a:xfrm>
            <a:off x="182880" y="1005840"/>
            <a:ext cx="8961120" cy="475923"/>
          </a:xfrm>
          <a:prstGeom prst="rect">
            <a:avLst/>
          </a:prstGeom>
        </p:spPr>
        <p:txBody>
          <a:bodyPr anchor="b"/>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Subtitle </a:t>
            </a:r>
          </a:p>
        </p:txBody>
      </p:sp>
      <p:sp>
        <p:nvSpPr>
          <p:cNvPr id="5" name="Title 22">
            <a:extLst>
              <a:ext uri="{FF2B5EF4-FFF2-40B4-BE49-F238E27FC236}">
                <a16:creationId xmlns:a16="http://schemas.microsoft.com/office/drawing/2014/main" id="{8A1238DF-7C7B-6F1C-E456-89F0FE46B2E0}"/>
              </a:ext>
            </a:extLst>
          </p:cNvPr>
          <p:cNvSpPr>
            <a:spLocks noGrp="1"/>
          </p:cNvSpPr>
          <p:nvPr>
            <p:ph type="title" hasCustomPrompt="1"/>
          </p:nvPr>
        </p:nvSpPr>
        <p:spPr>
          <a:xfrm>
            <a:off x="182880" y="274320"/>
            <a:ext cx="8961120" cy="731520"/>
          </a:xfrm>
        </p:spPr>
        <p:txBody>
          <a:bodyPr/>
          <a:lstStyle/>
          <a:p>
            <a:r>
              <a:rPr lang="en-US"/>
              <a:t>Additional Resources</a:t>
            </a:r>
          </a:p>
        </p:txBody>
      </p:sp>
      <p:sp>
        <p:nvSpPr>
          <p:cNvPr id="49" name="Date Placeholder 11">
            <a:extLst>
              <a:ext uri="{FF2B5EF4-FFF2-40B4-BE49-F238E27FC236}">
                <a16:creationId xmlns:a16="http://schemas.microsoft.com/office/drawing/2014/main" id="{4EC173FA-8D82-360F-231A-3EB797ADAF50}"/>
              </a:ext>
            </a:extLst>
          </p:cNvPr>
          <p:cNvSpPr>
            <a:spLocks noGrp="1"/>
          </p:cNvSpPr>
          <p:nvPr>
            <p:ph type="dt" sz="half" idx="2"/>
          </p:nvPr>
        </p:nvSpPr>
        <p:spPr>
          <a:xfrm>
            <a:off x="9444283" y="904660"/>
            <a:ext cx="2605476" cy="202359"/>
          </a:xfrm>
          <a:prstGeom prst="rect">
            <a:avLst/>
          </a:prstGeom>
        </p:spPr>
        <p:txBody>
          <a:bodyPr vert="horz" lIns="91440" tIns="45720" rIns="91440" bIns="45720" rtlCol="0" anchor="ctr"/>
          <a:lstStyle>
            <a:lvl1pPr algn="r">
              <a:defRPr sz="1200">
                <a:solidFill>
                  <a:schemeClr val="bg1"/>
                </a:solidFill>
              </a:defRPr>
            </a:lvl1pPr>
          </a:lstStyle>
          <a:p>
            <a:endParaRPr lang="en-US"/>
          </a:p>
        </p:txBody>
      </p:sp>
      <p:sp>
        <p:nvSpPr>
          <p:cNvPr id="16" name="Text Placeholder 9">
            <a:extLst>
              <a:ext uri="{FF2B5EF4-FFF2-40B4-BE49-F238E27FC236}">
                <a16:creationId xmlns:a16="http://schemas.microsoft.com/office/drawing/2014/main" id="{61782A40-4D1A-070B-7D74-55282CAF2A49}"/>
              </a:ext>
            </a:extLst>
          </p:cNvPr>
          <p:cNvSpPr>
            <a:spLocks noGrp="1"/>
          </p:cNvSpPr>
          <p:nvPr>
            <p:ph type="body" sz="quarter" idx="24" hasCustomPrompt="1"/>
          </p:nvPr>
        </p:nvSpPr>
        <p:spPr>
          <a:xfrm>
            <a:off x="445680" y="1821932"/>
            <a:ext cx="5283975" cy="3891631"/>
          </a:xfrm>
          <a:prstGeom prst="rect">
            <a:avLst/>
          </a:prstGeom>
        </p:spPr>
        <p:txBody>
          <a:bodyPr>
            <a:normAutofit/>
          </a:bodyPr>
          <a:lstStyle>
            <a:lvl1pPr marL="0" indent="0">
              <a:buNone/>
              <a:defRPr sz="1600" b="0">
                <a:solidFill>
                  <a:schemeClr val="bg1"/>
                </a:solidFill>
                <a:latin typeface="+mn-lt"/>
              </a:defRPr>
            </a:lvl1pPr>
          </a:lstStyle>
          <a:p>
            <a:pPr lvl="0"/>
            <a:r>
              <a:rPr lang="en-US"/>
              <a:t>Text and links go here. </a:t>
            </a:r>
          </a:p>
          <a:p>
            <a:pPr lvl="0"/>
            <a:r>
              <a:rPr lang="en-US"/>
              <a:t>Adjust the font sizes for text and links as needed. </a:t>
            </a:r>
          </a:p>
        </p:txBody>
      </p:sp>
    </p:spTree>
    <p:extLst>
      <p:ext uri="{BB962C8B-B14F-4D97-AF65-F5344CB8AC3E}">
        <p14:creationId xmlns:p14="http://schemas.microsoft.com/office/powerpoint/2010/main" val="4209925208"/>
      </p:ext>
    </p:extLst>
  </p:cSld>
  <p:clrMapOvr>
    <a:masterClrMapping/>
  </p:clrMapOvr>
  <p:extLst>
    <p:ext uri="{DCECCB84-F9BA-43D5-87BE-67443E8EF086}">
      <p15:sldGuideLst xmlns:p15="http://schemas.microsoft.com/office/powerpoint/2012/main"/>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06F06-05DB-FB5D-3417-618F5C7F5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7E19A5B-E54F-8698-5420-57AD93691E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C4C3ABB-38F5-2D8C-2488-FC6E616C6A9E}"/>
              </a:ext>
            </a:extLst>
          </p:cNvPr>
          <p:cNvSpPr>
            <a:spLocks noGrp="1"/>
          </p:cNvSpPr>
          <p:nvPr>
            <p:ph type="dt" sz="half" idx="10"/>
          </p:nvPr>
        </p:nvSpPr>
        <p:spPr/>
        <p:txBody>
          <a:bodyPr/>
          <a:lstStyle/>
          <a:p>
            <a:fld id="{6D500C92-1B18-0C42-B050-0A06E687939D}" type="datetimeFigureOut">
              <a:rPr lang="en-US" smtClean="0"/>
              <a:t>10/1/2025</a:t>
            </a:fld>
            <a:endParaRPr lang="en-US"/>
          </a:p>
        </p:txBody>
      </p:sp>
      <p:sp>
        <p:nvSpPr>
          <p:cNvPr id="5" name="Footer Placeholder 4">
            <a:extLst>
              <a:ext uri="{FF2B5EF4-FFF2-40B4-BE49-F238E27FC236}">
                <a16:creationId xmlns:a16="http://schemas.microsoft.com/office/drawing/2014/main" id="{CF1FD349-A2FA-24B0-5611-1BFB0E8093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0EF566-9053-520A-EE20-E48370A132E5}"/>
              </a:ext>
            </a:extLst>
          </p:cNvPr>
          <p:cNvSpPr>
            <a:spLocks noGrp="1"/>
          </p:cNvSpPr>
          <p:nvPr>
            <p:ph type="sldNum" sz="quarter" idx="12"/>
          </p:nvPr>
        </p:nvSpPr>
        <p:spPr/>
        <p:txBody>
          <a:bodyPr/>
          <a:lstStyle/>
          <a:p>
            <a:fld id="{C940D2B1-DEC4-AC45-8BCF-0EE77200E271}" type="slidenum">
              <a:rPr lang="en-US" smtClean="0"/>
              <a:t>‹#›</a:t>
            </a:fld>
            <a:endParaRPr lang="en-US"/>
          </a:p>
        </p:txBody>
      </p:sp>
    </p:spTree>
    <p:extLst>
      <p:ext uri="{BB962C8B-B14F-4D97-AF65-F5344CB8AC3E}">
        <p14:creationId xmlns:p14="http://schemas.microsoft.com/office/powerpoint/2010/main" val="25795348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Resources - One Pictur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9210A00-13EC-E4B5-3783-CA46482FE0D8}"/>
              </a:ext>
            </a:extLst>
          </p:cNvPr>
          <p:cNvSpPr/>
          <p:nvPr userDrawn="1"/>
        </p:nvSpPr>
        <p:spPr>
          <a:xfrm>
            <a:off x="275117" y="1561966"/>
            <a:ext cx="11641765" cy="4404972"/>
          </a:xfrm>
          <a:prstGeom prst="rect">
            <a:avLst/>
          </a:prstGeom>
          <a:gradFill>
            <a:gsLst>
              <a:gs pos="50000">
                <a:srgbClr val="1A0E3B"/>
              </a:gs>
              <a:gs pos="100000">
                <a:srgbClr val="1A0E3B">
                  <a:alpha val="49471"/>
                </a:srgbClr>
              </a:gs>
              <a:gs pos="0">
                <a:srgbClr val="1A0E3B"/>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Slide Number Placeholder 21">
            <a:extLst>
              <a:ext uri="{FF2B5EF4-FFF2-40B4-BE49-F238E27FC236}">
                <a16:creationId xmlns:a16="http://schemas.microsoft.com/office/drawing/2014/main" id="{6D9912A2-138C-78B7-E3D0-B1DB5EC91114}"/>
              </a:ext>
            </a:extLst>
          </p:cNvPr>
          <p:cNvSpPr>
            <a:spLocks noGrp="1"/>
          </p:cNvSpPr>
          <p:nvPr>
            <p:ph type="sldNum" sz="quarter" idx="10"/>
          </p:nvPr>
        </p:nvSpPr>
        <p:spPr/>
        <p:txBody>
          <a:bodyPr/>
          <a:lstStyle/>
          <a:p>
            <a:fld id="{8D407A93-5F51-6D4C-9C0B-941BF48061CC}" type="slidenum">
              <a:rPr lang="en-US" smtClean="0"/>
              <a:t>‹#›</a:t>
            </a:fld>
            <a:endParaRPr lang="en-US"/>
          </a:p>
        </p:txBody>
      </p:sp>
      <p:sp>
        <p:nvSpPr>
          <p:cNvPr id="12" name="Picture Placeholder 11">
            <a:extLst>
              <a:ext uri="{FF2B5EF4-FFF2-40B4-BE49-F238E27FC236}">
                <a16:creationId xmlns:a16="http://schemas.microsoft.com/office/drawing/2014/main" id="{F037B8D9-95C5-7795-465A-BE6287AA0F84}"/>
              </a:ext>
            </a:extLst>
          </p:cNvPr>
          <p:cNvSpPr>
            <a:spLocks noGrp="1"/>
          </p:cNvSpPr>
          <p:nvPr>
            <p:ph type="pic" sz="quarter" idx="19" hasCustomPrompt="1"/>
          </p:nvPr>
        </p:nvSpPr>
        <p:spPr>
          <a:xfrm>
            <a:off x="5993992" y="1821932"/>
            <a:ext cx="5752328" cy="3891631"/>
          </a:xfrm>
        </p:spPr>
        <p:txBody>
          <a:bodyPr/>
          <a:lstStyle/>
          <a:p>
            <a:r>
              <a:rPr lang="en-US"/>
              <a:t>Add picture(s) and resize as needed</a:t>
            </a:r>
          </a:p>
        </p:txBody>
      </p:sp>
      <p:sp>
        <p:nvSpPr>
          <p:cNvPr id="4" name="Text Placeholder 2">
            <a:extLst>
              <a:ext uri="{FF2B5EF4-FFF2-40B4-BE49-F238E27FC236}">
                <a16:creationId xmlns:a16="http://schemas.microsoft.com/office/drawing/2014/main" id="{227AE9F0-4F01-AB75-E07D-0B1A4D625163}"/>
              </a:ext>
            </a:extLst>
          </p:cNvPr>
          <p:cNvSpPr>
            <a:spLocks noGrp="1"/>
          </p:cNvSpPr>
          <p:nvPr>
            <p:ph type="body" idx="1" hasCustomPrompt="1"/>
          </p:nvPr>
        </p:nvSpPr>
        <p:spPr>
          <a:xfrm>
            <a:off x="182880" y="1005840"/>
            <a:ext cx="8961120" cy="475923"/>
          </a:xfrm>
          <a:prstGeom prst="rect">
            <a:avLst/>
          </a:prstGeom>
        </p:spPr>
        <p:txBody>
          <a:bodyPr anchor="b"/>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Subtitle </a:t>
            </a:r>
          </a:p>
        </p:txBody>
      </p:sp>
      <p:sp>
        <p:nvSpPr>
          <p:cNvPr id="5" name="Title 22">
            <a:extLst>
              <a:ext uri="{FF2B5EF4-FFF2-40B4-BE49-F238E27FC236}">
                <a16:creationId xmlns:a16="http://schemas.microsoft.com/office/drawing/2014/main" id="{8A1238DF-7C7B-6F1C-E456-89F0FE46B2E0}"/>
              </a:ext>
            </a:extLst>
          </p:cNvPr>
          <p:cNvSpPr>
            <a:spLocks noGrp="1"/>
          </p:cNvSpPr>
          <p:nvPr>
            <p:ph type="title" hasCustomPrompt="1"/>
          </p:nvPr>
        </p:nvSpPr>
        <p:spPr>
          <a:xfrm>
            <a:off x="182880" y="274320"/>
            <a:ext cx="8961120" cy="731520"/>
          </a:xfrm>
        </p:spPr>
        <p:txBody>
          <a:bodyPr/>
          <a:lstStyle/>
          <a:p>
            <a:r>
              <a:rPr lang="en-US"/>
              <a:t>Additional Resources</a:t>
            </a:r>
          </a:p>
        </p:txBody>
      </p:sp>
      <p:sp>
        <p:nvSpPr>
          <p:cNvPr id="49" name="Date Placeholder 11">
            <a:extLst>
              <a:ext uri="{FF2B5EF4-FFF2-40B4-BE49-F238E27FC236}">
                <a16:creationId xmlns:a16="http://schemas.microsoft.com/office/drawing/2014/main" id="{4EC173FA-8D82-360F-231A-3EB797ADAF50}"/>
              </a:ext>
            </a:extLst>
          </p:cNvPr>
          <p:cNvSpPr>
            <a:spLocks noGrp="1"/>
          </p:cNvSpPr>
          <p:nvPr>
            <p:ph type="dt" sz="half" idx="2"/>
          </p:nvPr>
        </p:nvSpPr>
        <p:spPr>
          <a:xfrm>
            <a:off x="9444283" y="904660"/>
            <a:ext cx="2605476" cy="202359"/>
          </a:xfrm>
          <a:prstGeom prst="rect">
            <a:avLst/>
          </a:prstGeom>
        </p:spPr>
        <p:txBody>
          <a:bodyPr vert="horz" lIns="91440" tIns="45720" rIns="91440" bIns="45720" rtlCol="0" anchor="ctr"/>
          <a:lstStyle>
            <a:lvl1pPr algn="r">
              <a:defRPr sz="1200">
                <a:solidFill>
                  <a:schemeClr val="bg1"/>
                </a:solidFill>
              </a:defRPr>
            </a:lvl1pPr>
          </a:lstStyle>
          <a:p>
            <a:endParaRPr lang="en-US"/>
          </a:p>
        </p:txBody>
      </p:sp>
      <p:sp>
        <p:nvSpPr>
          <p:cNvPr id="16" name="Text Placeholder 9">
            <a:extLst>
              <a:ext uri="{FF2B5EF4-FFF2-40B4-BE49-F238E27FC236}">
                <a16:creationId xmlns:a16="http://schemas.microsoft.com/office/drawing/2014/main" id="{61782A40-4D1A-070B-7D74-55282CAF2A49}"/>
              </a:ext>
            </a:extLst>
          </p:cNvPr>
          <p:cNvSpPr>
            <a:spLocks noGrp="1"/>
          </p:cNvSpPr>
          <p:nvPr>
            <p:ph type="body" sz="quarter" idx="24" hasCustomPrompt="1"/>
          </p:nvPr>
        </p:nvSpPr>
        <p:spPr>
          <a:xfrm>
            <a:off x="445680" y="1821932"/>
            <a:ext cx="5283975" cy="3891631"/>
          </a:xfrm>
          <a:prstGeom prst="rect">
            <a:avLst/>
          </a:prstGeom>
        </p:spPr>
        <p:txBody>
          <a:bodyPr>
            <a:normAutofit/>
          </a:bodyPr>
          <a:lstStyle>
            <a:lvl1pPr marL="0" indent="0">
              <a:buNone/>
              <a:defRPr sz="1600" b="0">
                <a:solidFill>
                  <a:schemeClr val="bg1"/>
                </a:solidFill>
                <a:latin typeface="+mn-lt"/>
              </a:defRPr>
            </a:lvl1pPr>
          </a:lstStyle>
          <a:p>
            <a:pPr lvl="0"/>
            <a:r>
              <a:rPr lang="en-US"/>
              <a:t>Text and links go here. </a:t>
            </a:r>
          </a:p>
          <a:p>
            <a:pPr lvl="0"/>
            <a:r>
              <a:rPr lang="en-US"/>
              <a:t>Adjust the font sizes for text and links as needed. </a:t>
            </a:r>
          </a:p>
        </p:txBody>
      </p:sp>
    </p:spTree>
    <p:extLst>
      <p:ext uri="{BB962C8B-B14F-4D97-AF65-F5344CB8AC3E}">
        <p14:creationId xmlns:p14="http://schemas.microsoft.com/office/powerpoint/2010/main" val="3303008666"/>
      </p:ext>
    </p:extLst>
  </p:cSld>
  <p:clrMapOvr>
    <a:masterClrMapping/>
  </p:clrMapOvr>
  <p:extLst>
    <p:ext uri="{DCECCB84-F9BA-43D5-87BE-67443E8EF086}">
      <p15:sldGuideLst xmlns:p15="http://schemas.microsoft.com/office/powerpoint/2012/main"/>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Blank White">
    <p:spTree>
      <p:nvGrpSpPr>
        <p:cNvPr id="1" name=""/>
        <p:cNvGrpSpPr/>
        <p:nvPr/>
      </p:nvGrpSpPr>
      <p:grpSpPr>
        <a:xfrm>
          <a:off x="0" y="0"/>
          <a:ext cx="0" cy="0"/>
          <a:chOff x="0" y="0"/>
          <a:chExt cx="0" cy="0"/>
        </a:xfrm>
      </p:grpSpPr>
      <p:sp>
        <p:nvSpPr>
          <p:cNvPr id="36" name="Title Placeholder 29">
            <a:extLst>
              <a:ext uri="{FF2B5EF4-FFF2-40B4-BE49-F238E27FC236}">
                <a16:creationId xmlns:a16="http://schemas.microsoft.com/office/drawing/2014/main" id="{A64F36A5-FABB-B22B-F16D-B1657E6E0160}"/>
              </a:ext>
            </a:extLst>
          </p:cNvPr>
          <p:cNvSpPr>
            <a:spLocks noGrp="1"/>
          </p:cNvSpPr>
          <p:nvPr>
            <p:ph type="title"/>
          </p:nvPr>
        </p:nvSpPr>
        <p:spPr>
          <a:xfrm>
            <a:off x="182880" y="274320"/>
            <a:ext cx="8961120" cy="731520"/>
          </a:xfrm>
          <a:prstGeom prst="rect">
            <a:avLst/>
          </a:prstGeom>
        </p:spPr>
        <p:txBody>
          <a:bodyPr vert="horz" lIns="91440" tIns="45720" rIns="91440" bIns="45720" rtlCol="0" anchor="ctr">
            <a:normAutofit/>
          </a:bodyPr>
          <a:lstStyle/>
          <a:p>
            <a:r>
              <a:rPr lang="en-US"/>
              <a:t>Click to edit Master title style</a:t>
            </a:r>
          </a:p>
        </p:txBody>
      </p:sp>
      <p:sp>
        <p:nvSpPr>
          <p:cNvPr id="38" name="Text Placeholder 1">
            <a:extLst>
              <a:ext uri="{FF2B5EF4-FFF2-40B4-BE49-F238E27FC236}">
                <a16:creationId xmlns:a16="http://schemas.microsoft.com/office/drawing/2014/main" id="{730785F7-2517-16B5-18A8-45087D88D858}"/>
              </a:ext>
            </a:extLst>
          </p:cNvPr>
          <p:cNvSpPr>
            <a:spLocks noGrp="1"/>
          </p:cNvSpPr>
          <p:nvPr>
            <p:ph idx="1"/>
          </p:nvPr>
        </p:nvSpPr>
        <p:spPr>
          <a:xfrm>
            <a:off x="566928" y="1828800"/>
            <a:ext cx="11055096" cy="4352544"/>
          </a:xfrm>
          <a:prstGeom prst="rect">
            <a:avLst/>
          </a:prstGeom>
        </p:spPr>
        <p:txBody>
          <a:bodyPr vert="horz" lIns="91440" tIns="45720" rIns="91440" bIns="45720" rtlCol="0">
            <a:normAutofit/>
          </a:bodyPr>
          <a:lstStyle>
            <a:lvl1pPr>
              <a:defRPr>
                <a:latin typeface="Tw Cen MT" panose="020B0602020104020603" pitchFamily="34" charset="77"/>
              </a:defRPr>
            </a:lvl1pPr>
            <a:lvl2pPr>
              <a:defRPr>
                <a:latin typeface="Tw Cen MT" panose="020B0602020104020603" pitchFamily="34" charset="77"/>
              </a:defRPr>
            </a:lvl2pPr>
            <a:lvl3pPr>
              <a:defRPr>
                <a:latin typeface="Tw Cen MT" panose="020B0602020104020603" pitchFamily="34" charset="77"/>
              </a:defRPr>
            </a:lvl3pPr>
            <a:lvl4pPr>
              <a:defRPr>
                <a:latin typeface="Tw Cen MT" panose="020B0602020104020603" pitchFamily="34" charset="77"/>
              </a:defRPr>
            </a:lvl4pPr>
            <a:lvl5pPr>
              <a:defRPr>
                <a:latin typeface="Tw Cen MT" panose="020B0602020104020603" pitchFamily="34" charset="77"/>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9" name="Slide Number Placeholder 38">
            <a:extLst>
              <a:ext uri="{FF2B5EF4-FFF2-40B4-BE49-F238E27FC236}">
                <a16:creationId xmlns:a16="http://schemas.microsoft.com/office/drawing/2014/main" id="{E54FD907-A588-45B0-0FCE-82DA97A9DD83}"/>
              </a:ext>
            </a:extLst>
          </p:cNvPr>
          <p:cNvSpPr>
            <a:spLocks noGrp="1"/>
          </p:cNvSpPr>
          <p:nvPr>
            <p:ph type="sldNum" sz="quarter" idx="10"/>
          </p:nvPr>
        </p:nvSpPr>
        <p:spPr/>
        <p:txBody>
          <a:bodyPr/>
          <a:lstStyle/>
          <a:p>
            <a:fld id="{1A6E953D-3282-1E4C-8C54-CEE05A75726F}" type="slidenum">
              <a:rPr lang="en-US" smtClean="0"/>
              <a:pPr/>
              <a:t>‹#›</a:t>
            </a:fld>
            <a:endParaRPr lang="en-US"/>
          </a:p>
        </p:txBody>
      </p:sp>
    </p:spTree>
    <p:extLst>
      <p:ext uri="{BB962C8B-B14F-4D97-AF65-F5344CB8AC3E}">
        <p14:creationId xmlns:p14="http://schemas.microsoft.com/office/powerpoint/2010/main" val="372662589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Misc Design Elements">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FB82745-38A8-BFB2-E409-EAAEA54EBC81}"/>
              </a:ext>
            </a:extLst>
          </p:cNvPr>
          <p:cNvSpPr>
            <a:spLocks noGrp="1"/>
          </p:cNvSpPr>
          <p:nvPr>
            <p:ph type="subTitle" idx="1" hasCustomPrompt="1"/>
          </p:nvPr>
        </p:nvSpPr>
        <p:spPr>
          <a:xfrm>
            <a:off x="1637223" y="1470206"/>
            <a:ext cx="3255411" cy="572859"/>
          </a:xfrm>
          <a:prstGeom prst="rect">
            <a:avLst/>
          </a:prstGeom>
        </p:spPr>
        <p:txBody>
          <a:bodyPr>
            <a:normAutofit/>
          </a:bodyPr>
          <a:lstStyle>
            <a:lvl1pPr marL="0" indent="0" algn="l">
              <a:buNone/>
              <a:defRPr sz="1600" b="1">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You can use this component to highlight topics</a:t>
            </a:r>
          </a:p>
        </p:txBody>
      </p:sp>
      <p:sp>
        <p:nvSpPr>
          <p:cNvPr id="4" name="Slide Number Placeholder 3">
            <a:extLst>
              <a:ext uri="{FF2B5EF4-FFF2-40B4-BE49-F238E27FC236}">
                <a16:creationId xmlns:a16="http://schemas.microsoft.com/office/drawing/2014/main" id="{7C9E4194-BBCC-2F5B-3945-CF952ED58CF0}"/>
              </a:ext>
            </a:extLst>
          </p:cNvPr>
          <p:cNvSpPr>
            <a:spLocks noGrp="1"/>
          </p:cNvSpPr>
          <p:nvPr>
            <p:ph type="sldNum" sz="quarter" idx="10"/>
          </p:nvPr>
        </p:nvSpPr>
        <p:spPr/>
        <p:txBody>
          <a:bodyPr/>
          <a:lstStyle/>
          <a:p>
            <a:fld id="{1A6E953D-3282-1E4C-8C54-CEE05A75726F}" type="slidenum">
              <a:rPr lang="en-US" smtClean="0"/>
              <a:t>‹#›</a:t>
            </a:fld>
            <a:endParaRPr lang="en-US"/>
          </a:p>
        </p:txBody>
      </p:sp>
      <p:sp>
        <p:nvSpPr>
          <p:cNvPr id="5" name="Rectangle 4">
            <a:extLst>
              <a:ext uri="{FF2B5EF4-FFF2-40B4-BE49-F238E27FC236}">
                <a16:creationId xmlns:a16="http://schemas.microsoft.com/office/drawing/2014/main" id="{D895D34E-C03B-7EC9-A288-7ACE0EE568E5}"/>
              </a:ext>
            </a:extLst>
          </p:cNvPr>
          <p:cNvSpPr/>
          <p:nvPr userDrawn="1"/>
        </p:nvSpPr>
        <p:spPr>
          <a:xfrm>
            <a:off x="746743" y="1262412"/>
            <a:ext cx="4362137" cy="1283998"/>
          </a:xfrm>
          <a:prstGeom prst="rect">
            <a:avLst/>
          </a:prstGeom>
          <a:noFill/>
          <a:ln>
            <a:solidFill>
              <a:srgbClr val="1484F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6D1CF66-1C33-8D9E-1A7E-CFC901D1D593}"/>
              </a:ext>
            </a:extLst>
          </p:cNvPr>
          <p:cNvPicPr>
            <a:picLocks noChangeAspect="1"/>
          </p:cNvPicPr>
          <p:nvPr userDrawn="1"/>
        </p:nvPicPr>
        <p:blipFill>
          <a:blip r:embed="rId2"/>
          <a:stretch>
            <a:fillRect/>
          </a:stretch>
        </p:blipFill>
        <p:spPr>
          <a:xfrm>
            <a:off x="158750" y="1235715"/>
            <a:ext cx="1318031" cy="1325563"/>
          </a:xfrm>
          <a:prstGeom prst="rect">
            <a:avLst/>
          </a:prstGeom>
        </p:spPr>
      </p:pic>
      <p:pic>
        <p:nvPicPr>
          <p:cNvPr id="7" name="Picture 6">
            <a:extLst>
              <a:ext uri="{FF2B5EF4-FFF2-40B4-BE49-F238E27FC236}">
                <a16:creationId xmlns:a16="http://schemas.microsoft.com/office/drawing/2014/main" id="{72B731E8-2C24-CB9C-59CB-71934F4A8C38}"/>
              </a:ext>
            </a:extLst>
          </p:cNvPr>
          <p:cNvPicPr>
            <a:picLocks noChangeAspect="1"/>
          </p:cNvPicPr>
          <p:nvPr userDrawn="1"/>
        </p:nvPicPr>
        <p:blipFill>
          <a:blip r:embed="rId3">
            <a:alphaModFix amt="52000"/>
          </a:blip>
          <a:stretch>
            <a:fillRect/>
          </a:stretch>
        </p:blipFill>
        <p:spPr>
          <a:xfrm>
            <a:off x="5549471" y="977898"/>
            <a:ext cx="5733535" cy="5733535"/>
          </a:xfrm>
          <a:prstGeom prst="rect">
            <a:avLst/>
          </a:prstGeom>
        </p:spPr>
      </p:pic>
      <p:pic>
        <p:nvPicPr>
          <p:cNvPr id="10" name="Picture 9">
            <a:extLst>
              <a:ext uri="{FF2B5EF4-FFF2-40B4-BE49-F238E27FC236}">
                <a16:creationId xmlns:a16="http://schemas.microsoft.com/office/drawing/2014/main" id="{9B9A94A9-DE59-CFAE-E31C-6ADE08D9AB56}"/>
              </a:ext>
            </a:extLst>
          </p:cNvPr>
          <p:cNvPicPr>
            <a:picLocks noChangeAspect="1"/>
          </p:cNvPicPr>
          <p:nvPr/>
        </p:nvPicPr>
        <p:blipFill>
          <a:blip r:embed="rId4"/>
          <a:stretch>
            <a:fillRect/>
          </a:stretch>
        </p:blipFill>
        <p:spPr>
          <a:xfrm>
            <a:off x="229797" y="3581993"/>
            <a:ext cx="682752" cy="682752"/>
          </a:xfrm>
          <a:prstGeom prst="rect">
            <a:avLst/>
          </a:prstGeom>
        </p:spPr>
      </p:pic>
      <p:pic>
        <p:nvPicPr>
          <p:cNvPr id="13" name="Picture 12">
            <a:extLst>
              <a:ext uri="{FF2B5EF4-FFF2-40B4-BE49-F238E27FC236}">
                <a16:creationId xmlns:a16="http://schemas.microsoft.com/office/drawing/2014/main" id="{769478EC-D849-BE62-F9BF-4BB187C5E448}"/>
              </a:ext>
            </a:extLst>
          </p:cNvPr>
          <p:cNvPicPr>
            <a:picLocks noChangeAspect="1"/>
          </p:cNvPicPr>
          <p:nvPr/>
        </p:nvPicPr>
        <p:blipFill>
          <a:blip r:embed="rId4"/>
          <a:stretch>
            <a:fillRect/>
          </a:stretch>
        </p:blipFill>
        <p:spPr>
          <a:xfrm>
            <a:off x="212863" y="4439304"/>
            <a:ext cx="652528" cy="682752"/>
          </a:xfrm>
          <a:prstGeom prst="rect">
            <a:avLst/>
          </a:prstGeom>
        </p:spPr>
      </p:pic>
      <p:pic>
        <p:nvPicPr>
          <p:cNvPr id="17" name="Picture 16">
            <a:extLst>
              <a:ext uri="{FF2B5EF4-FFF2-40B4-BE49-F238E27FC236}">
                <a16:creationId xmlns:a16="http://schemas.microsoft.com/office/drawing/2014/main" id="{98FAA6FE-4D22-D36E-80F2-9E9F6D5F3B0A}"/>
              </a:ext>
            </a:extLst>
          </p:cNvPr>
          <p:cNvPicPr>
            <a:picLocks noChangeAspect="1"/>
          </p:cNvPicPr>
          <p:nvPr/>
        </p:nvPicPr>
        <p:blipFill>
          <a:blip r:embed="rId4"/>
          <a:stretch>
            <a:fillRect/>
          </a:stretch>
        </p:blipFill>
        <p:spPr>
          <a:xfrm>
            <a:off x="223023" y="5282452"/>
            <a:ext cx="682752" cy="682752"/>
          </a:xfrm>
          <a:prstGeom prst="rect">
            <a:avLst/>
          </a:prstGeom>
        </p:spPr>
      </p:pic>
      <p:sp>
        <p:nvSpPr>
          <p:cNvPr id="23" name="Text Placeholder 2">
            <a:extLst>
              <a:ext uri="{FF2B5EF4-FFF2-40B4-BE49-F238E27FC236}">
                <a16:creationId xmlns:a16="http://schemas.microsoft.com/office/drawing/2014/main" id="{8628488C-0DE9-389F-369C-307C673596E8}"/>
              </a:ext>
            </a:extLst>
          </p:cNvPr>
          <p:cNvSpPr>
            <a:spLocks noGrp="1"/>
          </p:cNvSpPr>
          <p:nvPr>
            <p:ph idx="11" hasCustomPrompt="1"/>
          </p:nvPr>
        </p:nvSpPr>
        <p:spPr>
          <a:xfrm>
            <a:off x="1641535" y="2064806"/>
            <a:ext cx="3255411" cy="308245"/>
          </a:xfrm>
          <a:prstGeom prst="rect">
            <a:avLst/>
          </a:prstGeom>
        </p:spPr>
        <p:txBody>
          <a:bodyPr vert="horz" lIns="91440" tIns="45720" rIns="91440" bIns="45720" rtlCol="0">
            <a:noAutofit/>
          </a:bodyPr>
          <a:lstStyle>
            <a:lvl1pPr marL="0" indent="0">
              <a:buNone/>
              <a:defRPr sz="1300">
                <a:latin typeface="+mn-lt"/>
              </a:defRPr>
            </a:lvl1pPr>
          </a:lstStyle>
          <a:p>
            <a:pPr lvl="0"/>
            <a:r>
              <a:rPr lang="en-US"/>
              <a:t>You can put a supporting sentence here</a:t>
            </a:r>
          </a:p>
        </p:txBody>
      </p:sp>
      <p:sp>
        <p:nvSpPr>
          <p:cNvPr id="24" name="Text Placeholder 2">
            <a:extLst>
              <a:ext uri="{FF2B5EF4-FFF2-40B4-BE49-F238E27FC236}">
                <a16:creationId xmlns:a16="http://schemas.microsoft.com/office/drawing/2014/main" id="{475806F9-3F2B-8676-78A9-40E3512B6660}"/>
              </a:ext>
            </a:extLst>
          </p:cNvPr>
          <p:cNvSpPr>
            <a:spLocks noGrp="1"/>
          </p:cNvSpPr>
          <p:nvPr>
            <p:ph idx="12" hasCustomPrompt="1"/>
          </p:nvPr>
        </p:nvSpPr>
        <p:spPr>
          <a:xfrm>
            <a:off x="1107600" y="3832475"/>
            <a:ext cx="4001279" cy="443699"/>
          </a:xfrm>
          <a:prstGeom prst="rect">
            <a:avLst/>
          </a:prstGeom>
        </p:spPr>
        <p:txBody>
          <a:bodyPr vert="horz" lIns="91440" tIns="45720" rIns="91440" bIns="45720" rtlCol="0">
            <a:noAutofit/>
          </a:bodyPr>
          <a:lstStyle>
            <a:lvl1pPr marL="0" indent="0">
              <a:buNone/>
              <a:defRPr sz="1600" b="1">
                <a:latin typeface="+mn-lt"/>
              </a:defRPr>
            </a:lvl1pPr>
          </a:lstStyle>
          <a:p>
            <a:pPr lvl="0"/>
            <a:r>
              <a:rPr lang="en-US"/>
              <a:t>Put a customized numbered list here</a:t>
            </a:r>
          </a:p>
        </p:txBody>
      </p:sp>
      <p:sp>
        <p:nvSpPr>
          <p:cNvPr id="25" name="Text Placeholder 2">
            <a:extLst>
              <a:ext uri="{FF2B5EF4-FFF2-40B4-BE49-F238E27FC236}">
                <a16:creationId xmlns:a16="http://schemas.microsoft.com/office/drawing/2014/main" id="{7BD67960-C00D-5337-4A07-23EABF23ECE6}"/>
              </a:ext>
            </a:extLst>
          </p:cNvPr>
          <p:cNvSpPr>
            <a:spLocks noGrp="1"/>
          </p:cNvSpPr>
          <p:nvPr>
            <p:ph idx="13" hasCustomPrompt="1"/>
          </p:nvPr>
        </p:nvSpPr>
        <p:spPr>
          <a:xfrm>
            <a:off x="1107600" y="4671273"/>
            <a:ext cx="4001279" cy="443699"/>
          </a:xfrm>
          <a:prstGeom prst="rect">
            <a:avLst/>
          </a:prstGeom>
        </p:spPr>
        <p:txBody>
          <a:bodyPr vert="horz" lIns="91440" tIns="45720" rIns="91440" bIns="45720" rtlCol="0">
            <a:noAutofit/>
          </a:bodyPr>
          <a:lstStyle>
            <a:lvl1pPr marL="0" indent="0">
              <a:buNone/>
              <a:defRPr sz="1600" b="1">
                <a:latin typeface="+mn-lt"/>
              </a:defRPr>
            </a:lvl1pPr>
          </a:lstStyle>
          <a:p>
            <a:pPr lvl="0"/>
            <a:r>
              <a:rPr lang="en-US"/>
              <a:t>Put a customized numbered list here</a:t>
            </a:r>
          </a:p>
        </p:txBody>
      </p:sp>
      <p:sp>
        <p:nvSpPr>
          <p:cNvPr id="26" name="Text Placeholder 2">
            <a:extLst>
              <a:ext uri="{FF2B5EF4-FFF2-40B4-BE49-F238E27FC236}">
                <a16:creationId xmlns:a16="http://schemas.microsoft.com/office/drawing/2014/main" id="{6E199E2C-418E-E67E-101D-5BD7614DD982}"/>
              </a:ext>
            </a:extLst>
          </p:cNvPr>
          <p:cNvSpPr>
            <a:spLocks noGrp="1"/>
          </p:cNvSpPr>
          <p:nvPr>
            <p:ph idx="14" hasCustomPrompt="1"/>
          </p:nvPr>
        </p:nvSpPr>
        <p:spPr>
          <a:xfrm>
            <a:off x="1107600" y="5521500"/>
            <a:ext cx="4001279" cy="443699"/>
          </a:xfrm>
          <a:prstGeom prst="rect">
            <a:avLst/>
          </a:prstGeom>
        </p:spPr>
        <p:txBody>
          <a:bodyPr vert="horz" lIns="91440" tIns="45720" rIns="91440" bIns="45720" rtlCol="0">
            <a:noAutofit/>
          </a:bodyPr>
          <a:lstStyle>
            <a:lvl1pPr marL="0" indent="0">
              <a:buNone/>
              <a:defRPr sz="1600" b="1">
                <a:latin typeface="+mn-lt"/>
              </a:defRPr>
            </a:lvl1pPr>
          </a:lstStyle>
          <a:p>
            <a:pPr lvl="0"/>
            <a:r>
              <a:rPr lang="en-US"/>
              <a:t>Put a customized numbered list here</a:t>
            </a:r>
          </a:p>
        </p:txBody>
      </p:sp>
      <p:sp>
        <p:nvSpPr>
          <p:cNvPr id="2" name="Title 1">
            <a:extLst>
              <a:ext uri="{FF2B5EF4-FFF2-40B4-BE49-F238E27FC236}">
                <a16:creationId xmlns:a16="http://schemas.microsoft.com/office/drawing/2014/main" id="{D9760F67-530F-518C-56A8-16D360F1ABAE}"/>
              </a:ext>
            </a:extLst>
          </p:cNvPr>
          <p:cNvSpPr>
            <a:spLocks noGrp="1"/>
          </p:cNvSpPr>
          <p:nvPr>
            <p:ph type="title" hasCustomPrompt="1"/>
          </p:nvPr>
        </p:nvSpPr>
        <p:spPr/>
        <p:txBody>
          <a:bodyPr/>
          <a:lstStyle/>
          <a:p>
            <a:r>
              <a:rPr lang="en-US" err="1"/>
              <a:t>Misc</a:t>
            </a:r>
            <a:r>
              <a:rPr lang="en-US"/>
              <a:t> Design Elements</a:t>
            </a:r>
          </a:p>
        </p:txBody>
      </p:sp>
      <p:sp>
        <p:nvSpPr>
          <p:cNvPr id="8" name="Picture Placeholder 41">
            <a:extLst>
              <a:ext uri="{FF2B5EF4-FFF2-40B4-BE49-F238E27FC236}">
                <a16:creationId xmlns:a16="http://schemas.microsoft.com/office/drawing/2014/main" id="{32C6AC3A-DE0D-0A55-5148-4DB7D1CB2196}"/>
              </a:ext>
            </a:extLst>
          </p:cNvPr>
          <p:cNvSpPr>
            <a:spLocks noGrp="1"/>
          </p:cNvSpPr>
          <p:nvPr>
            <p:ph type="pic" sz="quarter" idx="16"/>
          </p:nvPr>
        </p:nvSpPr>
        <p:spPr>
          <a:xfrm>
            <a:off x="5789840" y="1218267"/>
            <a:ext cx="5252796" cy="5252796"/>
          </a:xfrm>
          <a:prstGeom prst="ellipse">
            <a:avLst/>
          </a:prstGeom>
          <a:solidFill>
            <a:schemeClr val="bg2"/>
          </a:solidFill>
        </p:spPr>
        <p:txBody>
          <a:bodyPr/>
          <a:lstStyle/>
          <a:p>
            <a:endParaRPr lang="en-US"/>
          </a:p>
        </p:txBody>
      </p:sp>
      <p:sp>
        <p:nvSpPr>
          <p:cNvPr id="15" name="Picture Placeholder 41">
            <a:extLst>
              <a:ext uri="{FF2B5EF4-FFF2-40B4-BE49-F238E27FC236}">
                <a16:creationId xmlns:a16="http://schemas.microsoft.com/office/drawing/2014/main" id="{0CB7D10B-B2A2-1890-3728-6BF9101FD6FC}"/>
              </a:ext>
            </a:extLst>
          </p:cNvPr>
          <p:cNvSpPr>
            <a:spLocks noGrp="1"/>
          </p:cNvSpPr>
          <p:nvPr>
            <p:ph type="pic" sz="quarter" idx="17"/>
          </p:nvPr>
        </p:nvSpPr>
        <p:spPr>
          <a:xfrm>
            <a:off x="249192" y="1329923"/>
            <a:ext cx="1137146" cy="1137146"/>
          </a:xfrm>
          <a:prstGeom prst="ellipse">
            <a:avLst/>
          </a:prstGeom>
          <a:solidFill>
            <a:schemeClr val="bg2"/>
          </a:solidFill>
        </p:spPr>
        <p:txBody>
          <a:bodyPr/>
          <a:lstStyle>
            <a:lvl1pPr marL="0" indent="0">
              <a:buNone/>
              <a:defRPr sz="1400">
                <a:latin typeface="+mn-lt"/>
              </a:defRPr>
            </a:lvl1pPr>
          </a:lstStyle>
          <a:p>
            <a:endParaRPr lang="en-US"/>
          </a:p>
        </p:txBody>
      </p:sp>
      <p:sp>
        <p:nvSpPr>
          <p:cNvPr id="20" name="Text Placeholder 19">
            <a:extLst>
              <a:ext uri="{FF2B5EF4-FFF2-40B4-BE49-F238E27FC236}">
                <a16:creationId xmlns:a16="http://schemas.microsoft.com/office/drawing/2014/main" id="{88F71FFB-7799-BB47-3610-18B74A0546A2}"/>
              </a:ext>
            </a:extLst>
          </p:cNvPr>
          <p:cNvSpPr>
            <a:spLocks noGrp="1"/>
          </p:cNvSpPr>
          <p:nvPr>
            <p:ph type="body" sz="quarter" idx="18" hasCustomPrompt="1"/>
          </p:nvPr>
        </p:nvSpPr>
        <p:spPr>
          <a:xfrm>
            <a:off x="390802" y="2709489"/>
            <a:ext cx="4702242" cy="594502"/>
          </a:xfrm>
          <a:prstGeom prst="rect">
            <a:avLst/>
          </a:prstGeom>
        </p:spPr>
        <p:txBody>
          <a:bodyPr/>
          <a:lstStyle>
            <a:lvl1pPr marL="0" indent="0">
              <a:buNone/>
              <a:defRPr sz="1100">
                <a:latin typeface="+mn-lt"/>
              </a:defRPr>
            </a:lvl1pPr>
          </a:lstStyle>
          <a:p>
            <a:pPr lvl="0"/>
            <a:r>
              <a:rPr lang="en-US"/>
              <a:t>*Image in a circle: </a:t>
            </a:r>
            <a:br>
              <a:rPr lang="en-US"/>
            </a:br>
            <a:r>
              <a:rPr lang="en-US"/>
              <a:t>Use the Shapes dropdown to select a circle. Draw a circle. In the Shape Fill Dropdown, select the image you would like to fill the circle.  </a:t>
            </a:r>
          </a:p>
          <a:p>
            <a:pPr lvl="0"/>
            <a:endParaRPr lang="en-US"/>
          </a:p>
        </p:txBody>
      </p:sp>
      <p:sp>
        <p:nvSpPr>
          <p:cNvPr id="29" name="Text Placeholder 28">
            <a:extLst>
              <a:ext uri="{FF2B5EF4-FFF2-40B4-BE49-F238E27FC236}">
                <a16:creationId xmlns:a16="http://schemas.microsoft.com/office/drawing/2014/main" id="{DDE935B4-523D-644E-5940-C19E09BF49E2}"/>
              </a:ext>
            </a:extLst>
          </p:cNvPr>
          <p:cNvSpPr>
            <a:spLocks noGrp="1"/>
          </p:cNvSpPr>
          <p:nvPr>
            <p:ph type="body" sz="quarter" idx="19" hasCustomPrompt="1"/>
          </p:nvPr>
        </p:nvSpPr>
        <p:spPr>
          <a:xfrm>
            <a:off x="254594" y="3680188"/>
            <a:ext cx="641021" cy="523875"/>
          </a:xfrm>
          <a:prstGeom prst="rect">
            <a:avLst/>
          </a:prstGeom>
        </p:spPr>
        <p:txBody>
          <a:bodyPr/>
          <a:lstStyle>
            <a:lvl1pPr marL="0" indent="0" algn="ctr">
              <a:buNone/>
              <a:defRPr sz="3600" b="1">
                <a:solidFill>
                  <a:schemeClr val="bg1"/>
                </a:solidFill>
                <a:latin typeface="+mn-lt"/>
              </a:defRPr>
            </a:lvl1pPr>
          </a:lstStyle>
          <a:p>
            <a:pPr lvl="0"/>
            <a:r>
              <a:rPr lang="en-US"/>
              <a:t>1</a:t>
            </a:r>
          </a:p>
        </p:txBody>
      </p:sp>
      <p:sp>
        <p:nvSpPr>
          <p:cNvPr id="31" name="Text Placeholder 28">
            <a:extLst>
              <a:ext uri="{FF2B5EF4-FFF2-40B4-BE49-F238E27FC236}">
                <a16:creationId xmlns:a16="http://schemas.microsoft.com/office/drawing/2014/main" id="{C22A05FD-F5BA-C955-5D63-98F7942C2D65}"/>
              </a:ext>
            </a:extLst>
          </p:cNvPr>
          <p:cNvSpPr>
            <a:spLocks noGrp="1"/>
          </p:cNvSpPr>
          <p:nvPr>
            <p:ph type="body" sz="quarter" idx="20" hasCustomPrompt="1"/>
          </p:nvPr>
        </p:nvSpPr>
        <p:spPr>
          <a:xfrm>
            <a:off x="243088" y="4512546"/>
            <a:ext cx="622303" cy="523875"/>
          </a:xfrm>
          <a:prstGeom prst="rect">
            <a:avLst/>
          </a:prstGeom>
        </p:spPr>
        <p:txBody>
          <a:bodyPr/>
          <a:lstStyle>
            <a:lvl1pPr marL="0" indent="0" algn="ctr">
              <a:buNone/>
              <a:defRPr sz="3600" b="1">
                <a:solidFill>
                  <a:schemeClr val="bg1"/>
                </a:solidFill>
                <a:latin typeface="+mn-lt"/>
              </a:defRPr>
            </a:lvl1pPr>
          </a:lstStyle>
          <a:p>
            <a:pPr lvl="0"/>
            <a:r>
              <a:rPr lang="en-US"/>
              <a:t>2</a:t>
            </a:r>
          </a:p>
        </p:txBody>
      </p:sp>
      <p:sp>
        <p:nvSpPr>
          <p:cNvPr id="33" name="Text Placeholder 28">
            <a:extLst>
              <a:ext uri="{FF2B5EF4-FFF2-40B4-BE49-F238E27FC236}">
                <a16:creationId xmlns:a16="http://schemas.microsoft.com/office/drawing/2014/main" id="{AA777F43-E036-62C0-CC16-E12375C7A15D}"/>
              </a:ext>
            </a:extLst>
          </p:cNvPr>
          <p:cNvSpPr>
            <a:spLocks noGrp="1"/>
          </p:cNvSpPr>
          <p:nvPr>
            <p:ph type="body" sz="quarter" idx="21" hasCustomPrompt="1"/>
          </p:nvPr>
        </p:nvSpPr>
        <p:spPr>
          <a:xfrm>
            <a:off x="248266" y="5368087"/>
            <a:ext cx="652528" cy="523875"/>
          </a:xfrm>
          <a:prstGeom prst="rect">
            <a:avLst/>
          </a:prstGeom>
        </p:spPr>
        <p:txBody>
          <a:bodyPr/>
          <a:lstStyle>
            <a:lvl1pPr marL="0" indent="0" algn="ctr">
              <a:buNone/>
              <a:defRPr sz="3600" b="1">
                <a:solidFill>
                  <a:schemeClr val="bg1"/>
                </a:solidFill>
                <a:latin typeface="+mn-lt"/>
              </a:defRPr>
            </a:lvl1pPr>
          </a:lstStyle>
          <a:p>
            <a:pPr lvl="0"/>
            <a:r>
              <a:rPr lang="en-US"/>
              <a:t>3</a:t>
            </a:r>
          </a:p>
        </p:txBody>
      </p:sp>
    </p:spTree>
    <p:extLst>
      <p:ext uri="{BB962C8B-B14F-4D97-AF65-F5344CB8AC3E}">
        <p14:creationId xmlns:p14="http://schemas.microsoft.com/office/powerpoint/2010/main" val="11450172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3F227-66B3-A342-9E53-88890F24DB3D}"/>
              </a:ext>
            </a:extLst>
          </p:cNvPr>
          <p:cNvSpPr>
            <a:spLocks noGrp="1"/>
          </p:cNvSpPr>
          <p:nvPr>
            <p:ph type="title"/>
          </p:nvPr>
        </p:nvSpPr>
        <p:spPr/>
        <p:txBody>
          <a:bodyPr/>
          <a:lstStyle/>
          <a:p>
            <a:r>
              <a:rPr lang="en-US"/>
              <a:t>Click to edit Master title style</a:t>
            </a:r>
          </a:p>
        </p:txBody>
      </p:sp>
      <p:sp>
        <p:nvSpPr>
          <p:cNvPr id="3" name="Slide Number Placeholder 2">
            <a:extLst>
              <a:ext uri="{FF2B5EF4-FFF2-40B4-BE49-F238E27FC236}">
                <a16:creationId xmlns:a16="http://schemas.microsoft.com/office/drawing/2014/main" id="{6873AC68-3B2F-5924-17A1-3F668AE63B51}"/>
              </a:ext>
            </a:extLst>
          </p:cNvPr>
          <p:cNvSpPr>
            <a:spLocks noGrp="1"/>
          </p:cNvSpPr>
          <p:nvPr>
            <p:ph type="sldNum" sz="quarter" idx="10"/>
          </p:nvPr>
        </p:nvSpPr>
        <p:spPr/>
        <p:txBody>
          <a:bodyPr/>
          <a:lstStyle/>
          <a:p>
            <a:fld id="{A41E8D75-F094-0240-9387-CF71E5CB02FE}" type="slidenum">
              <a:rPr lang="en-US" smtClean="0"/>
              <a:pPr/>
              <a:t>‹#›</a:t>
            </a:fld>
            <a:endParaRPr lang="en-US"/>
          </a:p>
        </p:txBody>
      </p:sp>
      <p:sp>
        <p:nvSpPr>
          <p:cNvPr id="6" name="Text Placeholder 8">
            <a:extLst>
              <a:ext uri="{FF2B5EF4-FFF2-40B4-BE49-F238E27FC236}">
                <a16:creationId xmlns:a16="http://schemas.microsoft.com/office/drawing/2014/main" id="{8C7622DB-D5EA-105F-3640-0AE2222341B8}"/>
              </a:ext>
            </a:extLst>
          </p:cNvPr>
          <p:cNvSpPr>
            <a:spLocks noGrp="1"/>
          </p:cNvSpPr>
          <p:nvPr>
            <p:ph idx="1"/>
          </p:nvPr>
        </p:nvSpPr>
        <p:spPr>
          <a:xfrm>
            <a:off x="522513" y="1825625"/>
            <a:ext cx="11152415" cy="39546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67557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06F06-05DB-FB5D-3417-618F5C7F5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7E19A5B-E54F-8698-5420-57AD93691E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C4C3ABB-38F5-2D8C-2488-FC6E616C6A9E}"/>
              </a:ext>
            </a:extLst>
          </p:cNvPr>
          <p:cNvSpPr>
            <a:spLocks noGrp="1"/>
          </p:cNvSpPr>
          <p:nvPr>
            <p:ph type="dt" sz="half" idx="10"/>
          </p:nvPr>
        </p:nvSpPr>
        <p:spPr/>
        <p:txBody>
          <a:bodyPr/>
          <a:lstStyle/>
          <a:p>
            <a:fld id="{6D500C92-1B18-0C42-B050-0A06E687939D}" type="datetimeFigureOut">
              <a:rPr lang="en-US" smtClean="0"/>
              <a:t>10/1/2025</a:t>
            </a:fld>
            <a:endParaRPr lang="en-US"/>
          </a:p>
        </p:txBody>
      </p:sp>
      <p:sp>
        <p:nvSpPr>
          <p:cNvPr id="5" name="Footer Placeholder 4">
            <a:extLst>
              <a:ext uri="{FF2B5EF4-FFF2-40B4-BE49-F238E27FC236}">
                <a16:creationId xmlns:a16="http://schemas.microsoft.com/office/drawing/2014/main" id="{CF1FD349-A2FA-24B0-5611-1BFB0E8093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0EF566-9053-520A-EE20-E48370A132E5}"/>
              </a:ext>
            </a:extLst>
          </p:cNvPr>
          <p:cNvSpPr>
            <a:spLocks noGrp="1"/>
          </p:cNvSpPr>
          <p:nvPr>
            <p:ph type="sldNum" sz="quarter" idx="12"/>
          </p:nvPr>
        </p:nvSpPr>
        <p:spPr/>
        <p:txBody>
          <a:bodyPr/>
          <a:lstStyle/>
          <a:p>
            <a:fld id="{C940D2B1-DEC4-AC45-8BCF-0EE77200E271}" type="slidenum">
              <a:rPr lang="en-US" smtClean="0"/>
              <a:t>‹#›</a:t>
            </a:fld>
            <a:endParaRPr lang="en-US"/>
          </a:p>
        </p:txBody>
      </p:sp>
    </p:spTree>
    <p:extLst>
      <p:ext uri="{BB962C8B-B14F-4D97-AF65-F5344CB8AC3E}">
        <p14:creationId xmlns:p14="http://schemas.microsoft.com/office/powerpoint/2010/main" val="381312548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Single Speaker 3">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B2DFC04-127F-3CA6-0821-5AA82D125955}"/>
              </a:ext>
            </a:extLst>
          </p:cNvPr>
          <p:cNvPicPr>
            <a:picLocks noChangeAspect="1"/>
          </p:cNvPicPr>
          <p:nvPr userDrawn="1"/>
        </p:nvPicPr>
        <p:blipFill>
          <a:blip r:embed="rId2">
            <a:alphaModFix amt="52000"/>
          </a:blip>
          <a:stretch>
            <a:fillRect/>
          </a:stretch>
        </p:blipFill>
        <p:spPr>
          <a:xfrm>
            <a:off x="5692908" y="1013713"/>
            <a:ext cx="5733535" cy="5733535"/>
          </a:xfrm>
          <a:prstGeom prst="rect">
            <a:avLst/>
          </a:prstGeom>
        </p:spPr>
      </p:pic>
      <p:sp>
        <p:nvSpPr>
          <p:cNvPr id="26" name="Slide Number Placeholder 25">
            <a:extLst>
              <a:ext uri="{FF2B5EF4-FFF2-40B4-BE49-F238E27FC236}">
                <a16:creationId xmlns:a16="http://schemas.microsoft.com/office/drawing/2014/main" id="{4858649C-9AAB-E917-A0E1-D8B97461D674}"/>
              </a:ext>
            </a:extLst>
          </p:cNvPr>
          <p:cNvSpPr>
            <a:spLocks noGrp="1"/>
          </p:cNvSpPr>
          <p:nvPr>
            <p:ph type="sldNum" sz="quarter" idx="10"/>
          </p:nvPr>
        </p:nvSpPr>
        <p:spPr/>
        <p:txBody>
          <a:bodyPr/>
          <a:lstStyle/>
          <a:p>
            <a:fld id="{8D407A93-5F51-6D4C-9C0B-941BF48061CC}" type="slidenum">
              <a:rPr lang="en-US" smtClean="0"/>
              <a:t>‹#›</a:t>
            </a:fld>
            <a:endParaRPr lang="en-US"/>
          </a:p>
        </p:txBody>
      </p:sp>
      <p:sp>
        <p:nvSpPr>
          <p:cNvPr id="2" name="Title 1">
            <a:extLst>
              <a:ext uri="{FF2B5EF4-FFF2-40B4-BE49-F238E27FC236}">
                <a16:creationId xmlns:a16="http://schemas.microsoft.com/office/drawing/2014/main" id="{0AC35C60-FAA4-1D03-523E-03A260E40BF6}"/>
              </a:ext>
            </a:extLst>
          </p:cNvPr>
          <p:cNvSpPr>
            <a:spLocks noGrp="1"/>
          </p:cNvSpPr>
          <p:nvPr>
            <p:ph type="title"/>
          </p:nvPr>
        </p:nvSpPr>
        <p:spPr/>
        <p:txBody>
          <a:bodyPr/>
          <a:lstStyle/>
          <a:p>
            <a:r>
              <a:rPr lang="en-US"/>
              <a:t>Click to edit Master title style</a:t>
            </a:r>
          </a:p>
        </p:txBody>
      </p:sp>
      <p:sp>
        <p:nvSpPr>
          <p:cNvPr id="7" name="Picture Placeholder 41">
            <a:extLst>
              <a:ext uri="{FF2B5EF4-FFF2-40B4-BE49-F238E27FC236}">
                <a16:creationId xmlns:a16="http://schemas.microsoft.com/office/drawing/2014/main" id="{3703E4F8-1290-B76E-C299-CAE222A268D9}"/>
              </a:ext>
            </a:extLst>
          </p:cNvPr>
          <p:cNvSpPr>
            <a:spLocks noGrp="1"/>
          </p:cNvSpPr>
          <p:nvPr>
            <p:ph type="pic" sz="quarter" idx="16"/>
          </p:nvPr>
        </p:nvSpPr>
        <p:spPr>
          <a:xfrm>
            <a:off x="5935294" y="1248213"/>
            <a:ext cx="5252796" cy="5252796"/>
          </a:xfrm>
          <a:prstGeom prst="ellipse">
            <a:avLst/>
          </a:prstGeom>
          <a:solidFill>
            <a:schemeClr val="bg2"/>
          </a:solidFill>
        </p:spPr>
        <p:txBody>
          <a:bodyPr/>
          <a:lstStyle/>
          <a:p>
            <a:r>
              <a:rPr lang="en-US"/>
              <a:t>Click icon to add picture</a:t>
            </a:r>
          </a:p>
        </p:txBody>
      </p:sp>
      <p:sp>
        <p:nvSpPr>
          <p:cNvPr id="8" name="Text Placeholder 9">
            <a:extLst>
              <a:ext uri="{FF2B5EF4-FFF2-40B4-BE49-F238E27FC236}">
                <a16:creationId xmlns:a16="http://schemas.microsoft.com/office/drawing/2014/main" id="{FB31ADCC-47B9-16A5-CEE8-D891B3BBF837}"/>
              </a:ext>
            </a:extLst>
          </p:cNvPr>
          <p:cNvSpPr>
            <a:spLocks noGrp="1"/>
          </p:cNvSpPr>
          <p:nvPr>
            <p:ph type="body" sz="quarter" idx="12" hasCustomPrompt="1"/>
          </p:nvPr>
        </p:nvSpPr>
        <p:spPr>
          <a:xfrm>
            <a:off x="519439" y="3758500"/>
            <a:ext cx="4432768" cy="423861"/>
          </a:xfrm>
          <a:prstGeom prst="rect">
            <a:avLst/>
          </a:prstGeom>
        </p:spPr>
        <p:txBody>
          <a:bodyPr/>
          <a:lstStyle>
            <a:lvl1pPr marL="0" indent="0">
              <a:buNone/>
              <a:defRPr sz="2400" b="1">
                <a:solidFill>
                  <a:schemeClr val="bg1"/>
                </a:solidFill>
                <a:latin typeface="+mn-lt"/>
              </a:defRPr>
            </a:lvl1pPr>
          </a:lstStyle>
          <a:p>
            <a:pPr lvl="0"/>
            <a:r>
              <a:rPr lang="en-US"/>
              <a:t>Speaker Name</a:t>
            </a:r>
          </a:p>
        </p:txBody>
      </p:sp>
      <p:sp>
        <p:nvSpPr>
          <p:cNvPr id="10" name="Text Placeholder 26">
            <a:extLst>
              <a:ext uri="{FF2B5EF4-FFF2-40B4-BE49-F238E27FC236}">
                <a16:creationId xmlns:a16="http://schemas.microsoft.com/office/drawing/2014/main" id="{299657AC-0454-32B1-19B6-D9739FDEBFF3}"/>
              </a:ext>
            </a:extLst>
          </p:cNvPr>
          <p:cNvSpPr>
            <a:spLocks noGrp="1"/>
          </p:cNvSpPr>
          <p:nvPr>
            <p:ph type="body" sz="quarter" idx="14" hasCustomPrompt="1"/>
          </p:nvPr>
        </p:nvSpPr>
        <p:spPr>
          <a:xfrm>
            <a:off x="519439" y="4975301"/>
            <a:ext cx="4432572" cy="751983"/>
          </a:xfrm>
        </p:spPr>
        <p:txBody>
          <a:bodyPr>
            <a:noAutofit/>
          </a:bodyPr>
          <a:lstStyle>
            <a:lvl1pPr marL="0" indent="0">
              <a:buNone/>
              <a:defRPr sz="160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Integer et </a:t>
            </a:r>
            <a:r>
              <a:rPr lang="en-US" err="1"/>
              <a:t>nulla</a:t>
            </a:r>
            <a:r>
              <a:rPr lang="en-US"/>
              <a:t> sed </a:t>
            </a:r>
            <a:r>
              <a:rPr lang="en-US" err="1"/>
              <a:t>odio</a:t>
            </a:r>
            <a:r>
              <a:rPr lang="en-US"/>
              <a:t> </a:t>
            </a:r>
            <a:r>
              <a:rPr lang="en-US" err="1"/>
              <a:t>faucibus</a:t>
            </a:r>
            <a:r>
              <a:rPr lang="en-US"/>
              <a:t> </a:t>
            </a:r>
            <a:r>
              <a:rPr lang="en-US" err="1"/>
              <a:t>blandit</a:t>
            </a:r>
            <a:r>
              <a:rPr lang="en-US"/>
              <a:t> et </a:t>
            </a:r>
            <a:r>
              <a:rPr lang="en-US" err="1"/>
              <a:t>aliquam</a:t>
            </a:r>
            <a:r>
              <a:rPr lang="en-US"/>
              <a:t> dolor. </a:t>
            </a:r>
          </a:p>
        </p:txBody>
      </p:sp>
      <p:pic>
        <p:nvPicPr>
          <p:cNvPr id="11" name="Picture 10">
            <a:extLst>
              <a:ext uri="{FF2B5EF4-FFF2-40B4-BE49-F238E27FC236}">
                <a16:creationId xmlns:a16="http://schemas.microsoft.com/office/drawing/2014/main" id="{9BAE3FDC-46AB-0D0F-202F-1F744334C8A2}"/>
              </a:ext>
            </a:extLst>
          </p:cNvPr>
          <p:cNvPicPr>
            <a:picLocks noChangeAspect="1"/>
          </p:cNvPicPr>
          <p:nvPr userDrawn="1"/>
        </p:nvPicPr>
        <p:blipFill>
          <a:blip r:embed="rId2"/>
          <a:stretch>
            <a:fillRect/>
          </a:stretch>
        </p:blipFill>
        <p:spPr>
          <a:xfrm>
            <a:off x="531965" y="1682102"/>
            <a:ext cx="1901697" cy="1901697"/>
          </a:xfrm>
          <a:prstGeom prst="rect">
            <a:avLst/>
          </a:prstGeom>
        </p:spPr>
      </p:pic>
      <p:sp>
        <p:nvSpPr>
          <p:cNvPr id="12" name="Picture Placeholder 41">
            <a:extLst>
              <a:ext uri="{FF2B5EF4-FFF2-40B4-BE49-F238E27FC236}">
                <a16:creationId xmlns:a16="http://schemas.microsoft.com/office/drawing/2014/main" id="{D37CBA03-BDED-E1C3-8DC3-EE8D0D3E9F25}"/>
              </a:ext>
            </a:extLst>
          </p:cNvPr>
          <p:cNvSpPr>
            <a:spLocks noGrp="1"/>
          </p:cNvSpPr>
          <p:nvPr>
            <p:ph type="pic" sz="quarter" idx="17"/>
          </p:nvPr>
        </p:nvSpPr>
        <p:spPr>
          <a:xfrm>
            <a:off x="670556" y="1832776"/>
            <a:ext cx="1601296" cy="1601296"/>
          </a:xfrm>
          <a:prstGeom prst="ellipse">
            <a:avLst/>
          </a:prstGeom>
          <a:blipFill dpi="0" rotWithShape="1">
            <a:blip r:embed="rId3"/>
            <a:srcRect/>
            <a:stretch>
              <a:fillRect l="100" t="-15609" r="-100" b="-2"/>
            </a:stretch>
          </a:blipFill>
        </p:spPr>
        <p:txBody>
          <a:bodyPr>
            <a:normAutofit/>
          </a:bodyPr>
          <a:lstStyle>
            <a:lvl1pPr>
              <a:defRPr sz="1400"/>
            </a:lvl1pPr>
          </a:lstStyle>
          <a:p>
            <a:r>
              <a:rPr lang="en-US"/>
              <a:t>Click icon to add picture</a:t>
            </a:r>
          </a:p>
        </p:txBody>
      </p:sp>
      <p:sp>
        <p:nvSpPr>
          <p:cNvPr id="13" name="Text Placeholder 26">
            <a:extLst>
              <a:ext uri="{FF2B5EF4-FFF2-40B4-BE49-F238E27FC236}">
                <a16:creationId xmlns:a16="http://schemas.microsoft.com/office/drawing/2014/main" id="{3836776D-5CB1-5449-C284-C45356C089DC}"/>
              </a:ext>
            </a:extLst>
          </p:cNvPr>
          <p:cNvSpPr>
            <a:spLocks noGrp="1"/>
          </p:cNvSpPr>
          <p:nvPr>
            <p:ph type="body" sz="quarter" idx="18" hasCustomPrompt="1"/>
          </p:nvPr>
        </p:nvSpPr>
        <p:spPr>
          <a:xfrm>
            <a:off x="2979926" y="6343639"/>
            <a:ext cx="3744290" cy="314739"/>
          </a:xfrm>
        </p:spPr>
        <p:txBody>
          <a:bodyPr>
            <a:noAutofit/>
          </a:bodyPr>
          <a:lstStyle>
            <a:lvl1pPr marL="0" indent="0" algn="r">
              <a:buNone/>
              <a:defRPr sz="1100"/>
            </a:lvl1pPr>
          </a:lstStyle>
          <a:p>
            <a:pPr lvl="0"/>
            <a:r>
              <a:rPr lang="en-US"/>
              <a:t>Image name and credit</a:t>
            </a:r>
          </a:p>
        </p:txBody>
      </p:sp>
      <p:sp>
        <p:nvSpPr>
          <p:cNvPr id="3" name="Text Placeholder 2">
            <a:extLst>
              <a:ext uri="{FF2B5EF4-FFF2-40B4-BE49-F238E27FC236}">
                <a16:creationId xmlns:a16="http://schemas.microsoft.com/office/drawing/2014/main" id="{75AADD87-F6C2-44A1-21A1-66B0B8497232}"/>
              </a:ext>
            </a:extLst>
          </p:cNvPr>
          <p:cNvSpPr>
            <a:spLocks noGrp="1"/>
          </p:cNvSpPr>
          <p:nvPr>
            <p:ph type="body" idx="1" hasCustomPrompt="1"/>
          </p:nvPr>
        </p:nvSpPr>
        <p:spPr>
          <a:xfrm>
            <a:off x="182880" y="1005840"/>
            <a:ext cx="8961120" cy="475923"/>
          </a:xfrm>
          <a:prstGeom prst="rect">
            <a:avLst/>
          </a:prstGeom>
        </p:spPr>
        <p:txBody>
          <a:bodyPr anchor="b"/>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Subtitle </a:t>
            </a:r>
          </a:p>
        </p:txBody>
      </p:sp>
      <p:sp>
        <p:nvSpPr>
          <p:cNvPr id="4" name="Date Placeholder 11">
            <a:extLst>
              <a:ext uri="{FF2B5EF4-FFF2-40B4-BE49-F238E27FC236}">
                <a16:creationId xmlns:a16="http://schemas.microsoft.com/office/drawing/2014/main" id="{0724D765-870E-0FB8-EB3A-F25DB6AA99B1}"/>
              </a:ext>
            </a:extLst>
          </p:cNvPr>
          <p:cNvSpPr>
            <a:spLocks noGrp="1"/>
          </p:cNvSpPr>
          <p:nvPr>
            <p:ph type="dt" sz="half" idx="2"/>
          </p:nvPr>
        </p:nvSpPr>
        <p:spPr>
          <a:xfrm>
            <a:off x="9444283" y="904660"/>
            <a:ext cx="2605476" cy="202359"/>
          </a:xfrm>
          <a:prstGeom prst="rect">
            <a:avLst/>
          </a:prstGeom>
        </p:spPr>
        <p:txBody>
          <a:bodyPr vert="horz" lIns="91440" tIns="45720" rIns="91440" bIns="45720" rtlCol="0" anchor="ctr"/>
          <a:lstStyle>
            <a:lvl1pPr algn="r">
              <a:defRPr sz="1200">
                <a:solidFill>
                  <a:schemeClr val="bg1"/>
                </a:solidFill>
              </a:defRPr>
            </a:lvl1pPr>
          </a:lstStyle>
          <a:p>
            <a:endParaRPr lang="en-US"/>
          </a:p>
        </p:txBody>
      </p:sp>
      <p:sp>
        <p:nvSpPr>
          <p:cNvPr id="5" name="Text Placeholder 14">
            <a:extLst>
              <a:ext uri="{FF2B5EF4-FFF2-40B4-BE49-F238E27FC236}">
                <a16:creationId xmlns:a16="http://schemas.microsoft.com/office/drawing/2014/main" id="{ADA99AA8-265F-20B6-2D89-E58CF90E61EA}"/>
              </a:ext>
            </a:extLst>
          </p:cNvPr>
          <p:cNvSpPr>
            <a:spLocks noGrp="1"/>
          </p:cNvSpPr>
          <p:nvPr>
            <p:ph type="body" sz="quarter" idx="25" hasCustomPrompt="1"/>
          </p:nvPr>
        </p:nvSpPr>
        <p:spPr>
          <a:xfrm>
            <a:off x="519439" y="4202840"/>
            <a:ext cx="4432571" cy="751982"/>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Tree>
    <p:extLst>
      <p:ext uri="{BB962C8B-B14F-4D97-AF65-F5344CB8AC3E}">
        <p14:creationId xmlns:p14="http://schemas.microsoft.com/office/powerpoint/2010/main" val="3836217394"/>
      </p:ext>
    </p:extLst>
  </p:cSld>
  <p:clrMapOvr>
    <a:masterClrMapping/>
  </p:clrMapOvr>
  <p:extLst>
    <p:ext uri="{DCECCB84-F9BA-43D5-87BE-67443E8EF086}">
      <p15:sldGuideLst xmlns:p15="http://schemas.microsoft.com/office/powerpoint/2012/main"/>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Three Speakers 6">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9210A00-13EC-E4B5-3783-CA46482FE0D8}"/>
              </a:ext>
            </a:extLst>
          </p:cNvPr>
          <p:cNvSpPr/>
          <p:nvPr userDrawn="1"/>
        </p:nvSpPr>
        <p:spPr>
          <a:xfrm>
            <a:off x="266700" y="1570099"/>
            <a:ext cx="11641765" cy="4404972"/>
          </a:xfrm>
          <a:prstGeom prst="rect">
            <a:avLst/>
          </a:prstGeom>
          <a:solidFill>
            <a:srgbClr val="1484FC">
              <a:alpha val="44000"/>
            </a:srgbClr>
          </a:solid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Slide Number Placeholder 21">
            <a:extLst>
              <a:ext uri="{FF2B5EF4-FFF2-40B4-BE49-F238E27FC236}">
                <a16:creationId xmlns:a16="http://schemas.microsoft.com/office/drawing/2014/main" id="{6D9912A2-138C-78B7-E3D0-B1DB5EC91114}"/>
              </a:ext>
            </a:extLst>
          </p:cNvPr>
          <p:cNvSpPr>
            <a:spLocks noGrp="1"/>
          </p:cNvSpPr>
          <p:nvPr>
            <p:ph type="sldNum" sz="quarter" idx="10"/>
          </p:nvPr>
        </p:nvSpPr>
        <p:spPr/>
        <p:txBody>
          <a:bodyPr/>
          <a:lstStyle/>
          <a:p>
            <a:fld id="{8D407A93-5F51-6D4C-9C0B-941BF48061CC}" type="slidenum">
              <a:rPr lang="en-US" smtClean="0"/>
              <a:t>‹#›</a:t>
            </a:fld>
            <a:endParaRPr lang="en-US"/>
          </a:p>
        </p:txBody>
      </p:sp>
      <p:sp>
        <p:nvSpPr>
          <p:cNvPr id="2" name="Text Placeholder 9">
            <a:extLst>
              <a:ext uri="{FF2B5EF4-FFF2-40B4-BE49-F238E27FC236}">
                <a16:creationId xmlns:a16="http://schemas.microsoft.com/office/drawing/2014/main" id="{DD12CE51-ADC1-7DF4-2293-BDA0FB61F4EF}"/>
              </a:ext>
            </a:extLst>
          </p:cNvPr>
          <p:cNvSpPr>
            <a:spLocks noGrp="1"/>
          </p:cNvSpPr>
          <p:nvPr>
            <p:ph type="body" sz="quarter" idx="12" hasCustomPrompt="1"/>
          </p:nvPr>
        </p:nvSpPr>
        <p:spPr>
          <a:xfrm>
            <a:off x="445679" y="2038588"/>
            <a:ext cx="5272732" cy="363958"/>
          </a:xfrm>
          <a:prstGeom prst="rect">
            <a:avLst/>
          </a:prstGeom>
        </p:spPr>
        <p:txBody>
          <a:bodyPr>
            <a:normAutofit/>
          </a:bodyPr>
          <a:lstStyle>
            <a:lvl1pPr marL="0" indent="0">
              <a:buNone/>
              <a:defRPr sz="2200" b="1">
                <a:solidFill>
                  <a:schemeClr val="bg1"/>
                </a:solidFill>
                <a:latin typeface="+mn-lt"/>
              </a:defRPr>
            </a:lvl1pPr>
          </a:lstStyle>
          <a:p>
            <a:pPr lvl="0"/>
            <a:r>
              <a:rPr lang="en-US"/>
              <a:t>Speaker Name</a:t>
            </a:r>
          </a:p>
        </p:txBody>
      </p:sp>
      <p:sp>
        <p:nvSpPr>
          <p:cNvPr id="8" name="Text Placeholder 26">
            <a:extLst>
              <a:ext uri="{FF2B5EF4-FFF2-40B4-BE49-F238E27FC236}">
                <a16:creationId xmlns:a16="http://schemas.microsoft.com/office/drawing/2014/main" id="{05F30322-F6C8-B7EC-3A49-D57DC27CC46D}"/>
              </a:ext>
            </a:extLst>
          </p:cNvPr>
          <p:cNvSpPr>
            <a:spLocks noGrp="1"/>
          </p:cNvSpPr>
          <p:nvPr>
            <p:ph type="body" sz="quarter" idx="18" hasCustomPrompt="1"/>
          </p:nvPr>
        </p:nvSpPr>
        <p:spPr>
          <a:xfrm>
            <a:off x="5993992" y="5650160"/>
            <a:ext cx="5752328" cy="202000"/>
          </a:xfrm>
        </p:spPr>
        <p:txBody>
          <a:bodyPr>
            <a:noAutofit/>
          </a:bodyPr>
          <a:lstStyle>
            <a:lvl1pPr marL="0" indent="0" algn="r">
              <a:buNone/>
              <a:defRPr sz="1100"/>
            </a:lvl1pPr>
          </a:lstStyle>
          <a:p>
            <a:pPr lvl="0"/>
            <a:r>
              <a:rPr lang="en-US"/>
              <a:t>Image name and credit</a:t>
            </a:r>
          </a:p>
        </p:txBody>
      </p:sp>
      <p:sp>
        <p:nvSpPr>
          <p:cNvPr id="12" name="Picture Placeholder 11">
            <a:extLst>
              <a:ext uri="{FF2B5EF4-FFF2-40B4-BE49-F238E27FC236}">
                <a16:creationId xmlns:a16="http://schemas.microsoft.com/office/drawing/2014/main" id="{F037B8D9-95C5-7795-465A-BE6287AA0F84}"/>
              </a:ext>
            </a:extLst>
          </p:cNvPr>
          <p:cNvSpPr>
            <a:spLocks noGrp="1"/>
          </p:cNvSpPr>
          <p:nvPr>
            <p:ph type="pic" sz="quarter" idx="19"/>
          </p:nvPr>
        </p:nvSpPr>
        <p:spPr>
          <a:xfrm>
            <a:off x="5993992" y="2016124"/>
            <a:ext cx="5752328" cy="3511125"/>
          </a:xfrm>
        </p:spPr>
        <p:txBody>
          <a:bodyPr/>
          <a:lstStyle/>
          <a:p>
            <a:r>
              <a:rPr lang="en-US"/>
              <a:t>Click icon to add picture</a:t>
            </a:r>
          </a:p>
        </p:txBody>
      </p:sp>
      <p:sp>
        <p:nvSpPr>
          <p:cNvPr id="4" name="Text Placeholder 2">
            <a:extLst>
              <a:ext uri="{FF2B5EF4-FFF2-40B4-BE49-F238E27FC236}">
                <a16:creationId xmlns:a16="http://schemas.microsoft.com/office/drawing/2014/main" id="{227AE9F0-4F01-AB75-E07D-0B1A4D625163}"/>
              </a:ext>
            </a:extLst>
          </p:cNvPr>
          <p:cNvSpPr>
            <a:spLocks noGrp="1"/>
          </p:cNvSpPr>
          <p:nvPr>
            <p:ph type="body" idx="1" hasCustomPrompt="1"/>
          </p:nvPr>
        </p:nvSpPr>
        <p:spPr>
          <a:xfrm>
            <a:off x="182880" y="1005840"/>
            <a:ext cx="8961120" cy="475923"/>
          </a:xfrm>
          <a:prstGeom prst="rect">
            <a:avLst/>
          </a:prstGeom>
        </p:spPr>
        <p:txBody>
          <a:bodyPr anchor="b"/>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Subtitle </a:t>
            </a:r>
          </a:p>
        </p:txBody>
      </p:sp>
      <p:sp>
        <p:nvSpPr>
          <p:cNvPr id="5" name="Title 22">
            <a:extLst>
              <a:ext uri="{FF2B5EF4-FFF2-40B4-BE49-F238E27FC236}">
                <a16:creationId xmlns:a16="http://schemas.microsoft.com/office/drawing/2014/main" id="{8A1238DF-7C7B-6F1C-E456-89F0FE46B2E0}"/>
              </a:ext>
            </a:extLst>
          </p:cNvPr>
          <p:cNvSpPr>
            <a:spLocks noGrp="1"/>
          </p:cNvSpPr>
          <p:nvPr>
            <p:ph type="title"/>
          </p:nvPr>
        </p:nvSpPr>
        <p:spPr>
          <a:xfrm>
            <a:off x="182880" y="274320"/>
            <a:ext cx="8961120" cy="731520"/>
          </a:xfrm>
        </p:spPr>
        <p:txBody>
          <a:bodyPr/>
          <a:lstStyle/>
          <a:p>
            <a:r>
              <a:rPr lang="en-US"/>
              <a:t>Click to edit Master title style</a:t>
            </a:r>
          </a:p>
        </p:txBody>
      </p:sp>
      <p:sp>
        <p:nvSpPr>
          <p:cNvPr id="24" name="Date Placeholder 11">
            <a:extLst>
              <a:ext uri="{FF2B5EF4-FFF2-40B4-BE49-F238E27FC236}">
                <a16:creationId xmlns:a16="http://schemas.microsoft.com/office/drawing/2014/main" id="{8EC9A32B-56E6-30AD-D623-93AEE00FF3EF}"/>
              </a:ext>
            </a:extLst>
          </p:cNvPr>
          <p:cNvSpPr>
            <a:spLocks noGrp="1"/>
          </p:cNvSpPr>
          <p:nvPr>
            <p:ph type="dt" sz="half" idx="2"/>
          </p:nvPr>
        </p:nvSpPr>
        <p:spPr>
          <a:xfrm>
            <a:off x="9444283" y="904660"/>
            <a:ext cx="2605476" cy="202359"/>
          </a:xfrm>
          <a:prstGeom prst="rect">
            <a:avLst/>
          </a:prstGeom>
        </p:spPr>
        <p:txBody>
          <a:bodyPr vert="horz" lIns="91440" tIns="45720" rIns="91440" bIns="45720" rtlCol="0" anchor="ctr"/>
          <a:lstStyle>
            <a:lvl1pPr algn="r">
              <a:defRPr sz="1200">
                <a:solidFill>
                  <a:schemeClr val="bg1"/>
                </a:solidFill>
              </a:defRPr>
            </a:lvl1pPr>
          </a:lstStyle>
          <a:p>
            <a:endParaRPr lang="en-US"/>
          </a:p>
        </p:txBody>
      </p:sp>
      <p:sp>
        <p:nvSpPr>
          <p:cNvPr id="25" name="Text Placeholder 14">
            <a:extLst>
              <a:ext uri="{FF2B5EF4-FFF2-40B4-BE49-F238E27FC236}">
                <a16:creationId xmlns:a16="http://schemas.microsoft.com/office/drawing/2014/main" id="{4C743854-80DF-158A-756D-88E0E7583B94}"/>
              </a:ext>
            </a:extLst>
          </p:cNvPr>
          <p:cNvSpPr>
            <a:spLocks noGrp="1"/>
          </p:cNvSpPr>
          <p:nvPr>
            <p:ph type="body" sz="quarter" idx="26" hasCustomPrompt="1"/>
          </p:nvPr>
        </p:nvSpPr>
        <p:spPr>
          <a:xfrm>
            <a:off x="445680" y="2435225"/>
            <a:ext cx="5272731" cy="613558"/>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
        <p:nvSpPr>
          <p:cNvPr id="26" name="Text Placeholder 9">
            <a:extLst>
              <a:ext uri="{FF2B5EF4-FFF2-40B4-BE49-F238E27FC236}">
                <a16:creationId xmlns:a16="http://schemas.microsoft.com/office/drawing/2014/main" id="{E5A7F009-A01A-CB64-C524-D8BEFFC6BB32}"/>
              </a:ext>
            </a:extLst>
          </p:cNvPr>
          <p:cNvSpPr>
            <a:spLocks noGrp="1"/>
          </p:cNvSpPr>
          <p:nvPr>
            <p:ph type="body" sz="quarter" idx="27" hasCustomPrompt="1"/>
          </p:nvPr>
        </p:nvSpPr>
        <p:spPr>
          <a:xfrm>
            <a:off x="445679" y="3350553"/>
            <a:ext cx="5272732" cy="363958"/>
          </a:xfrm>
          <a:prstGeom prst="rect">
            <a:avLst/>
          </a:prstGeom>
        </p:spPr>
        <p:txBody>
          <a:bodyPr>
            <a:normAutofit/>
          </a:bodyPr>
          <a:lstStyle>
            <a:lvl1pPr marL="0" indent="0">
              <a:buNone/>
              <a:defRPr sz="2200" b="1">
                <a:solidFill>
                  <a:schemeClr val="bg1"/>
                </a:solidFill>
                <a:latin typeface="+mn-lt"/>
              </a:defRPr>
            </a:lvl1pPr>
          </a:lstStyle>
          <a:p>
            <a:pPr lvl="0"/>
            <a:r>
              <a:rPr lang="en-US"/>
              <a:t>Speaker Name</a:t>
            </a:r>
          </a:p>
        </p:txBody>
      </p:sp>
      <p:sp>
        <p:nvSpPr>
          <p:cNvPr id="27" name="Text Placeholder 14">
            <a:extLst>
              <a:ext uri="{FF2B5EF4-FFF2-40B4-BE49-F238E27FC236}">
                <a16:creationId xmlns:a16="http://schemas.microsoft.com/office/drawing/2014/main" id="{2F4A85FE-05F7-4AEA-48DD-9EA9A4CDAF69}"/>
              </a:ext>
            </a:extLst>
          </p:cNvPr>
          <p:cNvSpPr>
            <a:spLocks noGrp="1"/>
          </p:cNvSpPr>
          <p:nvPr>
            <p:ph type="body" sz="quarter" idx="28" hasCustomPrompt="1"/>
          </p:nvPr>
        </p:nvSpPr>
        <p:spPr>
          <a:xfrm>
            <a:off x="445680" y="3747190"/>
            <a:ext cx="5272731" cy="613558"/>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
        <p:nvSpPr>
          <p:cNvPr id="28" name="Text Placeholder 9">
            <a:extLst>
              <a:ext uri="{FF2B5EF4-FFF2-40B4-BE49-F238E27FC236}">
                <a16:creationId xmlns:a16="http://schemas.microsoft.com/office/drawing/2014/main" id="{9C4A7016-8E73-CD23-53BB-2790DDAA0D28}"/>
              </a:ext>
            </a:extLst>
          </p:cNvPr>
          <p:cNvSpPr>
            <a:spLocks noGrp="1"/>
          </p:cNvSpPr>
          <p:nvPr>
            <p:ph type="body" sz="quarter" idx="29" hasCustomPrompt="1"/>
          </p:nvPr>
        </p:nvSpPr>
        <p:spPr>
          <a:xfrm>
            <a:off x="445679" y="4638664"/>
            <a:ext cx="5272732" cy="363958"/>
          </a:xfrm>
          <a:prstGeom prst="rect">
            <a:avLst/>
          </a:prstGeom>
        </p:spPr>
        <p:txBody>
          <a:bodyPr>
            <a:normAutofit/>
          </a:bodyPr>
          <a:lstStyle>
            <a:lvl1pPr marL="0" indent="0">
              <a:buNone/>
              <a:defRPr sz="2200" b="1">
                <a:solidFill>
                  <a:schemeClr val="bg1"/>
                </a:solidFill>
                <a:latin typeface="+mn-lt"/>
              </a:defRPr>
            </a:lvl1pPr>
          </a:lstStyle>
          <a:p>
            <a:pPr lvl="0"/>
            <a:r>
              <a:rPr lang="en-US"/>
              <a:t>Speaker Name</a:t>
            </a:r>
          </a:p>
        </p:txBody>
      </p:sp>
      <p:sp>
        <p:nvSpPr>
          <p:cNvPr id="29" name="Text Placeholder 14">
            <a:extLst>
              <a:ext uri="{FF2B5EF4-FFF2-40B4-BE49-F238E27FC236}">
                <a16:creationId xmlns:a16="http://schemas.microsoft.com/office/drawing/2014/main" id="{D6D74A71-AC86-44C5-66D7-D839E98C2372}"/>
              </a:ext>
            </a:extLst>
          </p:cNvPr>
          <p:cNvSpPr>
            <a:spLocks noGrp="1"/>
          </p:cNvSpPr>
          <p:nvPr>
            <p:ph type="body" sz="quarter" idx="30" hasCustomPrompt="1"/>
          </p:nvPr>
        </p:nvSpPr>
        <p:spPr>
          <a:xfrm>
            <a:off x="445680" y="5035301"/>
            <a:ext cx="5272731" cy="613558"/>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Tree>
    <p:extLst>
      <p:ext uri="{BB962C8B-B14F-4D97-AF65-F5344CB8AC3E}">
        <p14:creationId xmlns:p14="http://schemas.microsoft.com/office/powerpoint/2010/main" val="1925080002"/>
      </p:ext>
    </p:extLst>
  </p:cSld>
  <p:clrMapOvr>
    <a:masterClrMapping/>
  </p:clrMapOvr>
  <p:extLst>
    <p:ext uri="{DCECCB84-F9BA-43D5-87BE-67443E8EF086}">
      <p15:sldGuideLst xmlns:p15="http://schemas.microsoft.com/office/powerpoint/2012/main"/>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3F227-66B3-A342-9E53-88890F24DB3D}"/>
              </a:ext>
            </a:extLst>
          </p:cNvPr>
          <p:cNvSpPr>
            <a:spLocks noGrp="1"/>
          </p:cNvSpPr>
          <p:nvPr>
            <p:ph type="title"/>
          </p:nvPr>
        </p:nvSpPr>
        <p:spPr/>
        <p:txBody>
          <a:bodyPr/>
          <a:lstStyle/>
          <a:p>
            <a:r>
              <a:rPr lang="en-US"/>
              <a:t>Click to edit Master title style</a:t>
            </a:r>
          </a:p>
        </p:txBody>
      </p:sp>
      <p:sp>
        <p:nvSpPr>
          <p:cNvPr id="3" name="Slide Number Placeholder 2">
            <a:extLst>
              <a:ext uri="{FF2B5EF4-FFF2-40B4-BE49-F238E27FC236}">
                <a16:creationId xmlns:a16="http://schemas.microsoft.com/office/drawing/2014/main" id="{6873AC68-3B2F-5924-17A1-3F668AE63B51}"/>
              </a:ext>
            </a:extLst>
          </p:cNvPr>
          <p:cNvSpPr>
            <a:spLocks noGrp="1"/>
          </p:cNvSpPr>
          <p:nvPr>
            <p:ph type="sldNum" sz="quarter" idx="10"/>
          </p:nvPr>
        </p:nvSpPr>
        <p:spPr/>
        <p:txBody>
          <a:bodyPr/>
          <a:lstStyle/>
          <a:p>
            <a:fld id="{A41E8D75-F094-0240-9387-CF71E5CB02FE}" type="slidenum">
              <a:rPr lang="en-US" smtClean="0"/>
              <a:pPr/>
              <a:t>‹#›</a:t>
            </a:fld>
            <a:endParaRPr lang="en-US"/>
          </a:p>
        </p:txBody>
      </p:sp>
      <p:sp>
        <p:nvSpPr>
          <p:cNvPr id="6" name="Text Placeholder 8">
            <a:extLst>
              <a:ext uri="{FF2B5EF4-FFF2-40B4-BE49-F238E27FC236}">
                <a16:creationId xmlns:a16="http://schemas.microsoft.com/office/drawing/2014/main" id="{8C7622DB-D5EA-105F-3640-0AE2222341B8}"/>
              </a:ext>
            </a:extLst>
          </p:cNvPr>
          <p:cNvSpPr>
            <a:spLocks noGrp="1"/>
          </p:cNvSpPr>
          <p:nvPr>
            <p:ph idx="1"/>
          </p:nvPr>
        </p:nvSpPr>
        <p:spPr>
          <a:xfrm>
            <a:off x="522513" y="1825625"/>
            <a:ext cx="11152415" cy="39546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9176222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06F06-05DB-FB5D-3417-618F5C7F5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7E19A5B-E54F-8698-5420-57AD93691E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C4C3ABB-38F5-2D8C-2488-FC6E616C6A9E}"/>
              </a:ext>
            </a:extLst>
          </p:cNvPr>
          <p:cNvSpPr>
            <a:spLocks noGrp="1"/>
          </p:cNvSpPr>
          <p:nvPr>
            <p:ph type="dt" sz="half" idx="10"/>
          </p:nvPr>
        </p:nvSpPr>
        <p:spPr/>
        <p:txBody>
          <a:bodyPr/>
          <a:lstStyle/>
          <a:p>
            <a:fld id="{6D500C92-1B18-0C42-B050-0A06E687939D}" type="datetimeFigureOut">
              <a:rPr lang="en-US" smtClean="0"/>
              <a:t>10/1/2025</a:t>
            </a:fld>
            <a:endParaRPr lang="en-US"/>
          </a:p>
        </p:txBody>
      </p:sp>
      <p:sp>
        <p:nvSpPr>
          <p:cNvPr id="5" name="Footer Placeholder 4">
            <a:extLst>
              <a:ext uri="{FF2B5EF4-FFF2-40B4-BE49-F238E27FC236}">
                <a16:creationId xmlns:a16="http://schemas.microsoft.com/office/drawing/2014/main" id="{CF1FD349-A2FA-24B0-5611-1BFB0E8093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0EF566-9053-520A-EE20-E48370A132E5}"/>
              </a:ext>
            </a:extLst>
          </p:cNvPr>
          <p:cNvSpPr>
            <a:spLocks noGrp="1"/>
          </p:cNvSpPr>
          <p:nvPr>
            <p:ph type="sldNum" sz="quarter" idx="12"/>
          </p:nvPr>
        </p:nvSpPr>
        <p:spPr/>
        <p:txBody>
          <a:bodyPr/>
          <a:lstStyle/>
          <a:p>
            <a:fld id="{C940D2B1-DEC4-AC45-8BCF-0EE77200E271}" type="slidenum">
              <a:rPr lang="en-US" smtClean="0"/>
              <a:t>‹#›</a:t>
            </a:fld>
            <a:endParaRPr lang="en-US"/>
          </a:p>
        </p:txBody>
      </p:sp>
    </p:spTree>
    <p:extLst>
      <p:ext uri="{BB962C8B-B14F-4D97-AF65-F5344CB8AC3E}">
        <p14:creationId xmlns:p14="http://schemas.microsoft.com/office/powerpoint/2010/main" val="213254629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Blank White">
    <p:spTree>
      <p:nvGrpSpPr>
        <p:cNvPr id="1" name=""/>
        <p:cNvGrpSpPr/>
        <p:nvPr/>
      </p:nvGrpSpPr>
      <p:grpSpPr>
        <a:xfrm>
          <a:off x="0" y="0"/>
          <a:ext cx="0" cy="0"/>
          <a:chOff x="0" y="0"/>
          <a:chExt cx="0" cy="0"/>
        </a:xfrm>
      </p:grpSpPr>
      <p:sp>
        <p:nvSpPr>
          <p:cNvPr id="36" name="Title Placeholder 29">
            <a:extLst>
              <a:ext uri="{FF2B5EF4-FFF2-40B4-BE49-F238E27FC236}">
                <a16:creationId xmlns:a16="http://schemas.microsoft.com/office/drawing/2014/main" id="{A64F36A5-FABB-B22B-F16D-B1657E6E0160}"/>
              </a:ext>
            </a:extLst>
          </p:cNvPr>
          <p:cNvSpPr>
            <a:spLocks noGrp="1"/>
          </p:cNvSpPr>
          <p:nvPr>
            <p:ph type="title"/>
          </p:nvPr>
        </p:nvSpPr>
        <p:spPr>
          <a:xfrm>
            <a:off x="182880" y="274320"/>
            <a:ext cx="8961120" cy="731520"/>
          </a:xfrm>
          <a:prstGeom prst="rect">
            <a:avLst/>
          </a:prstGeom>
        </p:spPr>
        <p:txBody>
          <a:bodyPr vert="horz" lIns="91440" tIns="45720" rIns="91440" bIns="45720" rtlCol="0" anchor="ctr">
            <a:normAutofit/>
          </a:bodyPr>
          <a:lstStyle/>
          <a:p>
            <a:r>
              <a:rPr lang="en-US"/>
              <a:t>Click to edit Master title style</a:t>
            </a:r>
          </a:p>
        </p:txBody>
      </p:sp>
      <p:sp>
        <p:nvSpPr>
          <p:cNvPr id="38" name="Text Placeholder 1">
            <a:extLst>
              <a:ext uri="{FF2B5EF4-FFF2-40B4-BE49-F238E27FC236}">
                <a16:creationId xmlns:a16="http://schemas.microsoft.com/office/drawing/2014/main" id="{730785F7-2517-16B5-18A8-45087D88D858}"/>
              </a:ext>
            </a:extLst>
          </p:cNvPr>
          <p:cNvSpPr>
            <a:spLocks noGrp="1"/>
          </p:cNvSpPr>
          <p:nvPr>
            <p:ph idx="1"/>
          </p:nvPr>
        </p:nvSpPr>
        <p:spPr>
          <a:xfrm>
            <a:off x="568960" y="1825625"/>
            <a:ext cx="11054080" cy="4351338"/>
          </a:xfrm>
          <a:prstGeom prst="rect">
            <a:avLst/>
          </a:prstGeom>
        </p:spPr>
        <p:txBody>
          <a:bodyPr vert="horz" lIns="91440" tIns="45720" rIns="91440" bIns="45720" rtlCol="0">
            <a:normAutofit/>
          </a:bodyPr>
          <a:lstStyle>
            <a:lvl1pPr>
              <a:defRPr>
                <a:latin typeface="Tw Cen MT" panose="020B0602020104020603" pitchFamily="34" charset="77"/>
              </a:defRPr>
            </a:lvl1pPr>
            <a:lvl2pPr>
              <a:defRPr>
                <a:latin typeface="Tw Cen MT" panose="020B0602020104020603" pitchFamily="34" charset="77"/>
              </a:defRPr>
            </a:lvl2pPr>
            <a:lvl3pPr>
              <a:defRPr>
                <a:latin typeface="Tw Cen MT" panose="020B0602020104020603" pitchFamily="34" charset="77"/>
              </a:defRPr>
            </a:lvl3pPr>
            <a:lvl4pPr>
              <a:defRPr>
                <a:latin typeface="Tw Cen MT" panose="020B0602020104020603" pitchFamily="34" charset="77"/>
              </a:defRPr>
            </a:lvl4pPr>
            <a:lvl5pPr>
              <a:defRPr>
                <a:latin typeface="Tw Cen MT" panose="020B0602020104020603" pitchFamily="34" charset="77"/>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9" name="Slide Number Placeholder 38">
            <a:extLst>
              <a:ext uri="{FF2B5EF4-FFF2-40B4-BE49-F238E27FC236}">
                <a16:creationId xmlns:a16="http://schemas.microsoft.com/office/drawing/2014/main" id="{E54FD907-A588-45B0-0FCE-82DA97A9DD83}"/>
              </a:ext>
            </a:extLst>
          </p:cNvPr>
          <p:cNvSpPr>
            <a:spLocks noGrp="1"/>
          </p:cNvSpPr>
          <p:nvPr>
            <p:ph type="sldNum" sz="quarter" idx="10"/>
          </p:nvPr>
        </p:nvSpPr>
        <p:spPr/>
        <p:txBody>
          <a:bodyPr/>
          <a:lstStyle/>
          <a:p>
            <a:fld id="{1A6E953D-3282-1E4C-8C54-CEE05A75726F}" type="slidenum">
              <a:rPr lang="en-US" smtClean="0"/>
              <a:pPr/>
              <a:t>‹#›</a:t>
            </a:fld>
            <a:endParaRPr lang="en-US"/>
          </a:p>
        </p:txBody>
      </p:sp>
    </p:spTree>
    <p:extLst>
      <p:ext uri="{BB962C8B-B14F-4D97-AF65-F5344CB8AC3E}">
        <p14:creationId xmlns:p14="http://schemas.microsoft.com/office/powerpoint/2010/main" val="222540946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Single Speaker 3">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B2DFC04-127F-3CA6-0821-5AA82D125955}"/>
              </a:ext>
            </a:extLst>
          </p:cNvPr>
          <p:cNvPicPr>
            <a:picLocks noChangeAspect="1"/>
          </p:cNvPicPr>
          <p:nvPr userDrawn="1"/>
        </p:nvPicPr>
        <p:blipFill>
          <a:blip r:embed="rId2">
            <a:alphaModFix amt="52000"/>
          </a:blip>
          <a:stretch>
            <a:fillRect/>
          </a:stretch>
        </p:blipFill>
        <p:spPr>
          <a:xfrm>
            <a:off x="5692908" y="1013713"/>
            <a:ext cx="5733535" cy="5733535"/>
          </a:xfrm>
          <a:prstGeom prst="rect">
            <a:avLst/>
          </a:prstGeom>
        </p:spPr>
      </p:pic>
      <p:sp>
        <p:nvSpPr>
          <p:cNvPr id="26" name="Slide Number Placeholder 25">
            <a:extLst>
              <a:ext uri="{FF2B5EF4-FFF2-40B4-BE49-F238E27FC236}">
                <a16:creationId xmlns:a16="http://schemas.microsoft.com/office/drawing/2014/main" id="{4858649C-9AAB-E917-A0E1-D8B97461D674}"/>
              </a:ext>
            </a:extLst>
          </p:cNvPr>
          <p:cNvSpPr>
            <a:spLocks noGrp="1"/>
          </p:cNvSpPr>
          <p:nvPr>
            <p:ph type="sldNum" sz="quarter" idx="10"/>
          </p:nvPr>
        </p:nvSpPr>
        <p:spPr/>
        <p:txBody>
          <a:bodyPr/>
          <a:lstStyle/>
          <a:p>
            <a:fld id="{8D407A93-5F51-6D4C-9C0B-941BF48061CC}" type="slidenum">
              <a:rPr lang="en-US" smtClean="0"/>
              <a:t>‹#›</a:t>
            </a:fld>
            <a:endParaRPr lang="en-US"/>
          </a:p>
        </p:txBody>
      </p:sp>
      <p:sp>
        <p:nvSpPr>
          <p:cNvPr id="2" name="Title 1">
            <a:extLst>
              <a:ext uri="{FF2B5EF4-FFF2-40B4-BE49-F238E27FC236}">
                <a16:creationId xmlns:a16="http://schemas.microsoft.com/office/drawing/2014/main" id="{0AC35C60-FAA4-1D03-523E-03A260E40BF6}"/>
              </a:ext>
            </a:extLst>
          </p:cNvPr>
          <p:cNvSpPr>
            <a:spLocks noGrp="1"/>
          </p:cNvSpPr>
          <p:nvPr>
            <p:ph type="title"/>
          </p:nvPr>
        </p:nvSpPr>
        <p:spPr/>
        <p:txBody>
          <a:bodyPr/>
          <a:lstStyle/>
          <a:p>
            <a:r>
              <a:rPr lang="en-US"/>
              <a:t>Click to edit Master title style</a:t>
            </a:r>
          </a:p>
        </p:txBody>
      </p:sp>
      <p:sp>
        <p:nvSpPr>
          <p:cNvPr id="7" name="Picture Placeholder 41">
            <a:extLst>
              <a:ext uri="{FF2B5EF4-FFF2-40B4-BE49-F238E27FC236}">
                <a16:creationId xmlns:a16="http://schemas.microsoft.com/office/drawing/2014/main" id="{3703E4F8-1290-B76E-C299-CAE222A268D9}"/>
              </a:ext>
            </a:extLst>
          </p:cNvPr>
          <p:cNvSpPr>
            <a:spLocks noGrp="1"/>
          </p:cNvSpPr>
          <p:nvPr>
            <p:ph type="pic" sz="quarter" idx="16"/>
          </p:nvPr>
        </p:nvSpPr>
        <p:spPr>
          <a:xfrm>
            <a:off x="5935294" y="1248213"/>
            <a:ext cx="5252796" cy="5252796"/>
          </a:xfrm>
          <a:prstGeom prst="ellipse">
            <a:avLst/>
          </a:prstGeom>
          <a:solidFill>
            <a:schemeClr val="bg2"/>
          </a:solidFill>
        </p:spPr>
        <p:txBody>
          <a:bodyPr/>
          <a:lstStyle/>
          <a:p>
            <a:r>
              <a:rPr lang="en-US"/>
              <a:t>Click icon to add picture</a:t>
            </a:r>
          </a:p>
        </p:txBody>
      </p:sp>
      <p:sp>
        <p:nvSpPr>
          <p:cNvPr id="8" name="Text Placeholder 9">
            <a:extLst>
              <a:ext uri="{FF2B5EF4-FFF2-40B4-BE49-F238E27FC236}">
                <a16:creationId xmlns:a16="http://schemas.microsoft.com/office/drawing/2014/main" id="{FB31ADCC-47B9-16A5-CEE8-D891B3BBF837}"/>
              </a:ext>
            </a:extLst>
          </p:cNvPr>
          <p:cNvSpPr>
            <a:spLocks noGrp="1"/>
          </p:cNvSpPr>
          <p:nvPr>
            <p:ph type="body" sz="quarter" idx="12" hasCustomPrompt="1"/>
          </p:nvPr>
        </p:nvSpPr>
        <p:spPr>
          <a:xfrm>
            <a:off x="519439" y="3758500"/>
            <a:ext cx="4432768" cy="423861"/>
          </a:xfrm>
          <a:prstGeom prst="rect">
            <a:avLst/>
          </a:prstGeom>
        </p:spPr>
        <p:txBody>
          <a:bodyPr/>
          <a:lstStyle>
            <a:lvl1pPr marL="0" indent="0">
              <a:buNone/>
              <a:defRPr sz="2400" b="1">
                <a:solidFill>
                  <a:schemeClr val="bg1"/>
                </a:solidFill>
                <a:latin typeface="+mn-lt"/>
              </a:defRPr>
            </a:lvl1pPr>
          </a:lstStyle>
          <a:p>
            <a:pPr lvl="0"/>
            <a:r>
              <a:rPr lang="en-US"/>
              <a:t>Speaker Name</a:t>
            </a:r>
          </a:p>
        </p:txBody>
      </p:sp>
      <p:sp>
        <p:nvSpPr>
          <p:cNvPr id="10" name="Text Placeholder 26">
            <a:extLst>
              <a:ext uri="{FF2B5EF4-FFF2-40B4-BE49-F238E27FC236}">
                <a16:creationId xmlns:a16="http://schemas.microsoft.com/office/drawing/2014/main" id="{299657AC-0454-32B1-19B6-D9739FDEBFF3}"/>
              </a:ext>
            </a:extLst>
          </p:cNvPr>
          <p:cNvSpPr>
            <a:spLocks noGrp="1"/>
          </p:cNvSpPr>
          <p:nvPr>
            <p:ph type="body" sz="quarter" idx="14" hasCustomPrompt="1"/>
          </p:nvPr>
        </p:nvSpPr>
        <p:spPr>
          <a:xfrm>
            <a:off x="519439" y="4975301"/>
            <a:ext cx="4432572" cy="751983"/>
          </a:xfrm>
        </p:spPr>
        <p:txBody>
          <a:bodyPr>
            <a:noAutofit/>
          </a:bodyPr>
          <a:lstStyle>
            <a:lvl1pPr marL="0" indent="0">
              <a:buNone/>
              <a:defRPr sz="160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Integer et </a:t>
            </a:r>
            <a:r>
              <a:rPr lang="en-US" err="1"/>
              <a:t>nulla</a:t>
            </a:r>
            <a:r>
              <a:rPr lang="en-US"/>
              <a:t> sed </a:t>
            </a:r>
            <a:r>
              <a:rPr lang="en-US" err="1"/>
              <a:t>odio</a:t>
            </a:r>
            <a:r>
              <a:rPr lang="en-US"/>
              <a:t> </a:t>
            </a:r>
            <a:r>
              <a:rPr lang="en-US" err="1"/>
              <a:t>faucibus</a:t>
            </a:r>
            <a:r>
              <a:rPr lang="en-US"/>
              <a:t> </a:t>
            </a:r>
            <a:r>
              <a:rPr lang="en-US" err="1"/>
              <a:t>blandit</a:t>
            </a:r>
            <a:r>
              <a:rPr lang="en-US"/>
              <a:t> et </a:t>
            </a:r>
            <a:r>
              <a:rPr lang="en-US" err="1"/>
              <a:t>aliquam</a:t>
            </a:r>
            <a:r>
              <a:rPr lang="en-US"/>
              <a:t> dolor. </a:t>
            </a:r>
          </a:p>
        </p:txBody>
      </p:sp>
      <p:pic>
        <p:nvPicPr>
          <p:cNvPr id="11" name="Picture 10">
            <a:extLst>
              <a:ext uri="{FF2B5EF4-FFF2-40B4-BE49-F238E27FC236}">
                <a16:creationId xmlns:a16="http://schemas.microsoft.com/office/drawing/2014/main" id="{9BAE3FDC-46AB-0D0F-202F-1F744334C8A2}"/>
              </a:ext>
            </a:extLst>
          </p:cNvPr>
          <p:cNvPicPr>
            <a:picLocks noChangeAspect="1"/>
          </p:cNvPicPr>
          <p:nvPr userDrawn="1"/>
        </p:nvPicPr>
        <p:blipFill>
          <a:blip r:embed="rId2"/>
          <a:stretch>
            <a:fillRect/>
          </a:stretch>
        </p:blipFill>
        <p:spPr>
          <a:xfrm>
            <a:off x="531965" y="1682102"/>
            <a:ext cx="1901697" cy="1901697"/>
          </a:xfrm>
          <a:prstGeom prst="rect">
            <a:avLst/>
          </a:prstGeom>
        </p:spPr>
      </p:pic>
      <p:sp>
        <p:nvSpPr>
          <p:cNvPr id="12" name="Picture Placeholder 41">
            <a:extLst>
              <a:ext uri="{FF2B5EF4-FFF2-40B4-BE49-F238E27FC236}">
                <a16:creationId xmlns:a16="http://schemas.microsoft.com/office/drawing/2014/main" id="{D37CBA03-BDED-E1C3-8DC3-EE8D0D3E9F25}"/>
              </a:ext>
            </a:extLst>
          </p:cNvPr>
          <p:cNvSpPr>
            <a:spLocks noGrp="1"/>
          </p:cNvSpPr>
          <p:nvPr>
            <p:ph type="pic" sz="quarter" idx="17"/>
          </p:nvPr>
        </p:nvSpPr>
        <p:spPr>
          <a:xfrm>
            <a:off x="670556" y="1832776"/>
            <a:ext cx="1601296" cy="1601296"/>
          </a:xfrm>
          <a:prstGeom prst="ellipse">
            <a:avLst/>
          </a:prstGeom>
          <a:blipFill dpi="0" rotWithShape="1">
            <a:blip r:embed="rId3"/>
            <a:srcRect/>
            <a:stretch>
              <a:fillRect l="100" t="-15609" r="-100" b="-2"/>
            </a:stretch>
          </a:blipFill>
        </p:spPr>
        <p:txBody>
          <a:bodyPr>
            <a:normAutofit/>
          </a:bodyPr>
          <a:lstStyle>
            <a:lvl1pPr>
              <a:defRPr sz="1400"/>
            </a:lvl1pPr>
          </a:lstStyle>
          <a:p>
            <a:r>
              <a:rPr lang="en-US"/>
              <a:t>Click icon to add picture</a:t>
            </a:r>
          </a:p>
        </p:txBody>
      </p:sp>
      <p:sp>
        <p:nvSpPr>
          <p:cNvPr id="13" name="Text Placeholder 26">
            <a:extLst>
              <a:ext uri="{FF2B5EF4-FFF2-40B4-BE49-F238E27FC236}">
                <a16:creationId xmlns:a16="http://schemas.microsoft.com/office/drawing/2014/main" id="{3836776D-5CB1-5449-C284-C45356C089DC}"/>
              </a:ext>
            </a:extLst>
          </p:cNvPr>
          <p:cNvSpPr>
            <a:spLocks noGrp="1"/>
          </p:cNvSpPr>
          <p:nvPr>
            <p:ph type="body" sz="quarter" idx="18" hasCustomPrompt="1"/>
          </p:nvPr>
        </p:nvSpPr>
        <p:spPr>
          <a:xfrm>
            <a:off x="2979926" y="6343639"/>
            <a:ext cx="3744290" cy="314739"/>
          </a:xfrm>
        </p:spPr>
        <p:txBody>
          <a:bodyPr>
            <a:noAutofit/>
          </a:bodyPr>
          <a:lstStyle>
            <a:lvl1pPr marL="0" indent="0" algn="r">
              <a:buNone/>
              <a:defRPr sz="1100"/>
            </a:lvl1pPr>
          </a:lstStyle>
          <a:p>
            <a:pPr lvl="0"/>
            <a:r>
              <a:rPr lang="en-US"/>
              <a:t>Image name and credit</a:t>
            </a:r>
          </a:p>
        </p:txBody>
      </p:sp>
      <p:sp>
        <p:nvSpPr>
          <p:cNvPr id="3" name="Text Placeholder 2">
            <a:extLst>
              <a:ext uri="{FF2B5EF4-FFF2-40B4-BE49-F238E27FC236}">
                <a16:creationId xmlns:a16="http://schemas.microsoft.com/office/drawing/2014/main" id="{75AADD87-F6C2-44A1-21A1-66B0B8497232}"/>
              </a:ext>
            </a:extLst>
          </p:cNvPr>
          <p:cNvSpPr>
            <a:spLocks noGrp="1"/>
          </p:cNvSpPr>
          <p:nvPr>
            <p:ph type="body" idx="1" hasCustomPrompt="1"/>
          </p:nvPr>
        </p:nvSpPr>
        <p:spPr>
          <a:xfrm>
            <a:off x="182880" y="1005840"/>
            <a:ext cx="8961120" cy="475923"/>
          </a:xfrm>
          <a:prstGeom prst="rect">
            <a:avLst/>
          </a:prstGeom>
        </p:spPr>
        <p:txBody>
          <a:bodyPr anchor="b"/>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Subtitle </a:t>
            </a:r>
          </a:p>
        </p:txBody>
      </p:sp>
      <p:sp>
        <p:nvSpPr>
          <p:cNvPr id="4" name="Date Placeholder 11">
            <a:extLst>
              <a:ext uri="{FF2B5EF4-FFF2-40B4-BE49-F238E27FC236}">
                <a16:creationId xmlns:a16="http://schemas.microsoft.com/office/drawing/2014/main" id="{0724D765-870E-0FB8-EB3A-F25DB6AA99B1}"/>
              </a:ext>
            </a:extLst>
          </p:cNvPr>
          <p:cNvSpPr>
            <a:spLocks noGrp="1"/>
          </p:cNvSpPr>
          <p:nvPr>
            <p:ph type="dt" sz="half" idx="2"/>
          </p:nvPr>
        </p:nvSpPr>
        <p:spPr>
          <a:xfrm>
            <a:off x="9444283" y="904660"/>
            <a:ext cx="2605476" cy="202359"/>
          </a:xfrm>
          <a:prstGeom prst="rect">
            <a:avLst/>
          </a:prstGeom>
        </p:spPr>
        <p:txBody>
          <a:bodyPr vert="horz" lIns="91440" tIns="45720" rIns="91440" bIns="45720" rtlCol="0" anchor="ctr"/>
          <a:lstStyle>
            <a:lvl1pPr algn="r">
              <a:defRPr sz="1200">
                <a:solidFill>
                  <a:schemeClr val="bg1"/>
                </a:solidFill>
              </a:defRPr>
            </a:lvl1pPr>
          </a:lstStyle>
          <a:p>
            <a:endParaRPr lang="en-US"/>
          </a:p>
        </p:txBody>
      </p:sp>
      <p:sp>
        <p:nvSpPr>
          <p:cNvPr id="5" name="Text Placeholder 14">
            <a:extLst>
              <a:ext uri="{FF2B5EF4-FFF2-40B4-BE49-F238E27FC236}">
                <a16:creationId xmlns:a16="http://schemas.microsoft.com/office/drawing/2014/main" id="{ADA99AA8-265F-20B6-2D89-E58CF90E61EA}"/>
              </a:ext>
            </a:extLst>
          </p:cNvPr>
          <p:cNvSpPr>
            <a:spLocks noGrp="1"/>
          </p:cNvSpPr>
          <p:nvPr>
            <p:ph type="body" sz="quarter" idx="25" hasCustomPrompt="1"/>
          </p:nvPr>
        </p:nvSpPr>
        <p:spPr>
          <a:xfrm>
            <a:off x="519439" y="4202840"/>
            <a:ext cx="4432571" cy="751982"/>
          </a:xfrm>
          <a:prstGeom prst="rect">
            <a:avLst/>
          </a:prstGeom>
        </p:spPr>
        <p:txBody>
          <a:bodyPr/>
          <a:lstStyle>
            <a:lvl1pPr marL="0" indent="0">
              <a:buNone/>
              <a:defRPr sz="1600">
                <a:solidFill>
                  <a:schemeClr val="bg1"/>
                </a:solidFill>
                <a:latin typeface="+mn-lt"/>
              </a:defRPr>
            </a:lvl1pPr>
          </a:lstStyle>
          <a:p>
            <a:pPr lvl="0"/>
            <a:r>
              <a:rPr lang="en-US"/>
              <a:t>Speaker Affiliation</a:t>
            </a:r>
          </a:p>
        </p:txBody>
      </p:sp>
    </p:spTree>
    <p:extLst>
      <p:ext uri="{BB962C8B-B14F-4D97-AF65-F5344CB8AC3E}">
        <p14:creationId xmlns:p14="http://schemas.microsoft.com/office/powerpoint/2010/main" val="649160217"/>
      </p:ext>
    </p:extLst>
  </p:cSld>
  <p:clrMapOvr>
    <a:masterClrMapping/>
  </p:clrMapOvr>
  <p:extLst>
    <p:ext uri="{DCECCB84-F9BA-43D5-87BE-67443E8EF086}">
      <p15:sldGuideLst xmlns:p15="http://schemas.microsoft.com/office/powerpoint/2012/main"/>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C61F4331-ADD1-30AD-79A2-D0E79E646FA2}"/>
              </a:ext>
            </a:extLst>
          </p:cNvPr>
          <p:cNvSpPr>
            <a:spLocks noGrp="1"/>
          </p:cNvSpPr>
          <p:nvPr>
            <p:ph type="sldNum" sz="quarter" idx="10"/>
          </p:nvPr>
        </p:nvSpPr>
        <p:spPr/>
        <p:txBody>
          <a:bodyPr/>
          <a:lstStyle/>
          <a:p>
            <a:fld id="{A41E8D75-F094-0240-9387-CF71E5CB02FE}" type="slidenum">
              <a:rPr lang="en-US" smtClean="0"/>
              <a:t>‹#›</a:t>
            </a:fld>
            <a:endParaRPr lang="en-US"/>
          </a:p>
        </p:txBody>
      </p:sp>
      <p:sp>
        <p:nvSpPr>
          <p:cNvPr id="3" name="Text Placeholder 2">
            <a:extLst>
              <a:ext uri="{FF2B5EF4-FFF2-40B4-BE49-F238E27FC236}">
                <a16:creationId xmlns:a16="http://schemas.microsoft.com/office/drawing/2014/main" id="{C5BC42CC-45D6-D99A-5355-51A447E25058}"/>
              </a:ext>
            </a:extLst>
          </p:cNvPr>
          <p:cNvSpPr>
            <a:spLocks noGrp="1"/>
          </p:cNvSpPr>
          <p:nvPr>
            <p:ph type="body" sz="quarter" idx="11" hasCustomPrompt="1"/>
          </p:nvPr>
        </p:nvSpPr>
        <p:spPr>
          <a:xfrm>
            <a:off x="585787" y="3532187"/>
            <a:ext cx="10987087" cy="1734861"/>
          </a:xfrm>
          <a:prstGeom prst="rect">
            <a:avLst/>
          </a:prstGeom>
        </p:spPr>
        <p:txBody>
          <a:bodyPr>
            <a:normAutofit/>
          </a:bodyPr>
          <a:lstStyle>
            <a:lvl1pPr>
              <a:defRPr sz="1800"/>
            </a:lvl1pPr>
          </a:lstStyle>
          <a:p>
            <a:pPr lvl="0"/>
            <a:r>
              <a:rPr lang="en-US"/>
              <a:t>It’s important to help readers see your text by providing adequate color contrast of the words they are trying to read. </a:t>
            </a:r>
            <a:br>
              <a:rPr lang="en-US"/>
            </a:br>
            <a:br>
              <a:rPr lang="en-US"/>
            </a:br>
            <a:r>
              <a:rPr lang="en-US"/>
              <a:t>***To Change the background image or background color of a slide, right click on the slide and select Format Background. On the right hand side of your PowerPoint window, select Picture of Texture Fill. Select your image. </a:t>
            </a:r>
          </a:p>
        </p:txBody>
      </p:sp>
      <p:sp>
        <p:nvSpPr>
          <p:cNvPr id="8" name="Text Placeholder 7">
            <a:extLst>
              <a:ext uri="{FF2B5EF4-FFF2-40B4-BE49-F238E27FC236}">
                <a16:creationId xmlns:a16="http://schemas.microsoft.com/office/drawing/2014/main" id="{8039D532-3BEA-BA30-BE9B-E5F7C9807A5B}"/>
              </a:ext>
            </a:extLst>
          </p:cNvPr>
          <p:cNvSpPr>
            <a:spLocks noGrp="1"/>
          </p:cNvSpPr>
          <p:nvPr>
            <p:ph type="body" sz="quarter" idx="12" hasCustomPrompt="1"/>
          </p:nvPr>
        </p:nvSpPr>
        <p:spPr>
          <a:xfrm>
            <a:off x="585787" y="2855856"/>
            <a:ext cx="11020426" cy="414337"/>
          </a:xfrm>
          <a:prstGeom prst="rect">
            <a:avLst/>
          </a:prstGeom>
        </p:spPr>
        <p:txBody>
          <a:bodyPr>
            <a:normAutofit/>
          </a:bodyPr>
          <a:lstStyle>
            <a:lvl1pPr>
              <a:defRPr sz="2400" b="1"/>
            </a:lvl1pPr>
          </a:lstStyle>
          <a:p>
            <a:r>
              <a:rPr lang="en-US"/>
              <a:t>Use a rectangle with a background color behind this text block.</a:t>
            </a:r>
          </a:p>
        </p:txBody>
      </p:sp>
      <p:sp>
        <p:nvSpPr>
          <p:cNvPr id="9" name="Title 8">
            <a:extLst>
              <a:ext uri="{FF2B5EF4-FFF2-40B4-BE49-F238E27FC236}">
                <a16:creationId xmlns:a16="http://schemas.microsoft.com/office/drawing/2014/main" id="{45C1187B-2AD3-53E2-9542-2C5DA25ED426}"/>
              </a:ext>
            </a:extLst>
          </p:cNvPr>
          <p:cNvSpPr>
            <a:spLocks noGrp="1"/>
          </p:cNvSpPr>
          <p:nvPr>
            <p:ph type="title"/>
          </p:nvPr>
        </p:nvSpPr>
        <p:spPr>
          <a:xfrm>
            <a:off x="580669" y="2104917"/>
            <a:ext cx="11025544" cy="688976"/>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161427647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image" Target="../media/image1.jpeg"/><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image" Target="../media/image3.sv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image" Target="../media/image2.png"/><Relationship Id="rId30" Type="http://schemas.openxmlformats.org/officeDocument/2006/relationships/image" Target="../media/image5.sv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svg"/><Relationship Id="rId2" Type="http://schemas.openxmlformats.org/officeDocument/2006/relationships/theme" Target="../theme/theme2.xml"/><Relationship Id="rId1" Type="http://schemas.openxmlformats.org/officeDocument/2006/relationships/slideLayout" Target="../slideLayouts/slideLayout25.xml"/><Relationship Id="rId6" Type="http://schemas.openxmlformats.org/officeDocument/2006/relationships/image" Target="../media/image4.png"/><Relationship Id="rId5" Type="http://schemas.openxmlformats.org/officeDocument/2006/relationships/image" Target="../media/image3.svg"/><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28.xml"/><Relationship Id="rId7" Type="http://schemas.openxmlformats.org/officeDocument/2006/relationships/theme" Target="../theme/theme3.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image" Target="../media/image14.svg"/><Relationship Id="rId5" Type="http://schemas.openxmlformats.org/officeDocument/2006/relationships/slideLayout" Target="../slideLayouts/slideLayout30.xml"/><Relationship Id="rId10" Type="http://schemas.openxmlformats.org/officeDocument/2006/relationships/image" Target="../media/image13.png"/><Relationship Id="rId4" Type="http://schemas.openxmlformats.org/officeDocument/2006/relationships/slideLayout" Target="../slideLayouts/slideLayout29.xml"/><Relationship Id="rId9" Type="http://schemas.openxmlformats.org/officeDocument/2006/relationships/image" Target="../media/image12.sv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34.xml"/><Relationship Id="rId7" Type="http://schemas.openxmlformats.org/officeDocument/2006/relationships/image" Target="../media/image5.svg"/><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image" Target="../media/image4.png"/><Relationship Id="rId5" Type="http://schemas.openxmlformats.org/officeDocument/2006/relationships/theme" Target="../theme/theme4.xml"/><Relationship Id="rId4" Type="http://schemas.openxmlformats.org/officeDocument/2006/relationships/slideLayout" Target="../slideLayouts/slideLayout35.xml"/><Relationship Id="rId9" Type="http://schemas.openxmlformats.org/officeDocument/2006/relationships/image" Target="../media/image3.sv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5.xml"/><Relationship Id="rId1" Type="http://schemas.openxmlformats.org/officeDocument/2006/relationships/slideLayout" Target="../slideLayouts/slideLayout36.xml"/><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image" Target="../media/image5.sv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26">
            <a:lum/>
          </a:blip>
          <a:srcRect/>
          <a:stretch>
            <a:fillRect/>
          </a:stretch>
        </a:blip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85E327B5-D42F-44C9-41C5-1ADC1CE2FEC5}"/>
              </a:ext>
            </a:extLst>
          </p:cNvPr>
          <p:cNvCxnSpPr/>
          <p:nvPr userDrawn="1"/>
        </p:nvCxnSpPr>
        <p:spPr>
          <a:xfrm>
            <a:off x="0" y="6794389"/>
            <a:ext cx="12192000" cy="0"/>
          </a:xfrm>
          <a:prstGeom prst="line">
            <a:avLst/>
          </a:prstGeom>
          <a:ln w="127000">
            <a:gradFill>
              <a:gsLst>
                <a:gs pos="0">
                  <a:srgbClr val="1A0E3B"/>
                </a:gs>
                <a:gs pos="50000">
                  <a:srgbClr val="1484FC"/>
                </a:gs>
                <a:gs pos="100000">
                  <a:srgbClr val="674A9E"/>
                </a:gs>
              </a:gsLst>
              <a:lin ang="9000000" scaled="0"/>
            </a:gradFill>
          </a:ln>
        </p:spPr>
        <p:style>
          <a:lnRef idx="1">
            <a:schemeClr val="accent1"/>
          </a:lnRef>
          <a:fillRef idx="0">
            <a:schemeClr val="accent1"/>
          </a:fillRef>
          <a:effectRef idx="0">
            <a:schemeClr val="accent1"/>
          </a:effectRef>
          <a:fontRef idx="minor">
            <a:schemeClr val="tx1"/>
          </a:fontRef>
        </p:style>
      </p:cxnSp>
      <p:sp>
        <p:nvSpPr>
          <p:cNvPr id="11" name="Slide Number Placeholder 10">
            <a:extLst>
              <a:ext uri="{FF2B5EF4-FFF2-40B4-BE49-F238E27FC236}">
                <a16:creationId xmlns:a16="http://schemas.microsoft.com/office/drawing/2014/main" id="{5B2C34DC-942D-5FA4-288E-3A1CDB074451}"/>
              </a:ext>
            </a:extLst>
          </p:cNvPr>
          <p:cNvSpPr>
            <a:spLocks noGrp="1"/>
          </p:cNvSpPr>
          <p:nvPr>
            <p:ph type="sldNum" sz="quarter" idx="4"/>
          </p:nvPr>
        </p:nvSpPr>
        <p:spPr>
          <a:xfrm>
            <a:off x="9321800" y="6307107"/>
            <a:ext cx="2743200" cy="365125"/>
          </a:xfrm>
          <a:prstGeom prst="rect">
            <a:avLst/>
          </a:prstGeom>
        </p:spPr>
        <p:txBody>
          <a:bodyPr vert="horz" lIns="91440" tIns="45720" rIns="91440" bIns="45720" rtlCol="0" anchor="ctr"/>
          <a:lstStyle>
            <a:lvl1pPr algn="r">
              <a:defRPr sz="1200">
                <a:solidFill>
                  <a:srgbClr val="F6F8FC"/>
                </a:solidFill>
              </a:defRPr>
            </a:lvl1pPr>
          </a:lstStyle>
          <a:p>
            <a:fld id="{8D407A93-5F51-6D4C-9C0B-941BF48061CC}" type="slidenum">
              <a:rPr lang="en-US" smtClean="0"/>
              <a:pPr/>
              <a:t>‹#›</a:t>
            </a:fld>
            <a:endParaRPr lang="en-US"/>
          </a:p>
        </p:txBody>
      </p:sp>
      <p:sp>
        <p:nvSpPr>
          <p:cNvPr id="3" name="Title Placeholder 2">
            <a:extLst>
              <a:ext uri="{FF2B5EF4-FFF2-40B4-BE49-F238E27FC236}">
                <a16:creationId xmlns:a16="http://schemas.microsoft.com/office/drawing/2014/main" id="{579E7879-1E42-2A28-7E78-2866A69FB4F0}"/>
              </a:ext>
            </a:extLst>
          </p:cNvPr>
          <p:cNvSpPr>
            <a:spLocks noGrp="1"/>
          </p:cNvSpPr>
          <p:nvPr>
            <p:ph type="title"/>
          </p:nvPr>
        </p:nvSpPr>
        <p:spPr>
          <a:xfrm>
            <a:off x="182880" y="274320"/>
            <a:ext cx="8961120" cy="731520"/>
          </a:xfrm>
          <a:prstGeom prst="rect">
            <a:avLst/>
          </a:prstGeom>
        </p:spPr>
        <p:txBody>
          <a:bodyPr vert="horz" lIns="91440" tIns="45720" rIns="91440" bIns="45720" rtlCol="0" anchor="ctr">
            <a:normAutofit/>
          </a:bodyPr>
          <a:lstStyle/>
          <a:p>
            <a:r>
              <a:rPr lang="en-US"/>
              <a:t>Click to edit Master title style</a:t>
            </a:r>
          </a:p>
        </p:txBody>
      </p:sp>
      <p:sp>
        <p:nvSpPr>
          <p:cNvPr id="6" name="Text Placeholder 5">
            <a:extLst>
              <a:ext uri="{FF2B5EF4-FFF2-40B4-BE49-F238E27FC236}">
                <a16:creationId xmlns:a16="http://schemas.microsoft.com/office/drawing/2014/main" id="{26F6F927-9642-58A7-2CA6-46DBC309B264}"/>
              </a:ext>
            </a:extLst>
          </p:cNvPr>
          <p:cNvSpPr>
            <a:spLocks noGrp="1"/>
          </p:cNvSpPr>
          <p:nvPr>
            <p:ph type="body" idx="1"/>
          </p:nvPr>
        </p:nvSpPr>
        <p:spPr>
          <a:xfrm>
            <a:off x="579120" y="1825625"/>
            <a:ext cx="1104392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Graphic 3">
            <a:extLst>
              <a:ext uri="{FF2B5EF4-FFF2-40B4-BE49-F238E27FC236}">
                <a16:creationId xmlns:a16="http://schemas.microsoft.com/office/drawing/2014/main" id="{467919C5-E27A-F902-3846-FE832D7A5A15}"/>
              </a:ext>
            </a:extLst>
          </p:cNvPr>
          <p:cNvPicPr>
            <a:picLocks noChangeAspect="1"/>
          </p:cNvPicPr>
          <p:nvPr userDrawn="1"/>
        </p:nvPicPr>
        <p:blipFill>
          <a:blip r:embed="rId27">
            <a:extLst>
              <a:ext uri="{96DAC541-7B7A-43D3-8B79-37D633B846F1}">
                <asvg:svgBlip xmlns:asvg="http://schemas.microsoft.com/office/drawing/2016/SVG/main" r:embed="rId28"/>
              </a:ext>
            </a:extLst>
          </a:blip>
          <a:stretch>
            <a:fillRect/>
          </a:stretch>
        </p:blipFill>
        <p:spPr>
          <a:xfrm>
            <a:off x="120926" y="6375952"/>
            <a:ext cx="1308100" cy="292601"/>
          </a:xfrm>
          <a:prstGeom prst="rect">
            <a:avLst/>
          </a:prstGeom>
        </p:spPr>
      </p:pic>
      <p:pic>
        <p:nvPicPr>
          <p:cNvPr id="10" name="Graphic 9">
            <a:extLst>
              <a:ext uri="{FF2B5EF4-FFF2-40B4-BE49-F238E27FC236}">
                <a16:creationId xmlns:a16="http://schemas.microsoft.com/office/drawing/2014/main" id="{A736FEE8-D319-6F60-DCF5-A260C175EB10}"/>
              </a:ext>
            </a:extLst>
          </p:cNvPr>
          <p:cNvPicPr>
            <a:picLocks noChangeAspect="1"/>
          </p:cNvPicPr>
          <p:nvPr userDrawn="1"/>
        </p:nvPicPr>
        <p:blipFill>
          <a:blip r:embed="rId29">
            <a:extLst>
              <a:ext uri="{96DAC541-7B7A-43D3-8B79-37D633B846F1}">
                <asvg:svgBlip xmlns:asvg="http://schemas.microsoft.com/office/drawing/2016/SVG/main" r:embed="rId30"/>
              </a:ext>
            </a:extLst>
          </a:blip>
          <a:stretch>
            <a:fillRect/>
          </a:stretch>
        </p:blipFill>
        <p:spPr>
          <a:xfrm>
            <a:off x="9321800" y="108283"/>
            <a:ext cx="2870200" cy="751719"/>
          </a:xfrm>
          <a:prstGeom prst="rect">
            <a:avLst/>
          </a:prstGeom>
        </p:spPr>
      </p:pic>
      <p:sp>
        <p:nvSpPr>
          <p:cNvPr id="12" name="Date Placeholder 11">
            <a:extLst>
              <a:ext uri="{FF2B5EF4-FFF2-40B4-BE49-F238E27FC236}">
                <a16:creationId xmlns:a16="http://schemas.microsoft.com/office/drawing/2014/main" id="{865C990F-C90E-E5C8-DCEA-8B5795BEC4A3}"/>
              </a:ext>
            </a:extLst>
          </p:cNvPr>
          <p:cNvSpPr>
            <a:spLocks noGrp="1"/>
          </p:cNvSpPr>
          <p:nvPr>
            <p:ph type="dt" sz="half" idx="2"/>
          </p:nvPr>
        </p:nvSpPr>
        <p:spPr>
          <a:xfrm>
            <a:off x="9444283" y="904660"/>
            <a:ext cx="2605476" cy="202359"/>
          </a:xfrm>
          <a:prstGeom prst="rect">
            <a:avLst/>
          </a:prstGeom>
        </p:spPr>
        <p:txBody>
          <a:bodyPr vert="horz" lIns="91440" tIns="45720" rIns="91440" bIns="45720" rtlCol="0" anchor="ctr"/>
          <a:lstStyle>
            <a:lvl1pPr algn="r">
              <a:defRPr sz="1200">
                <a:solidFill>
                  <a:schemeClr val="bg1"/>
                </a:solidFill>
              </a:defRPr>
            </a:lvl1pPr>
          </a:lstStyle>
          <a:p>
            <a:endParaRPr lang="en-US"/>
          </a:p>
        </p:txBody>
      </p:sp>
    </p:spTree>
    <p:extLst>
      <p:ext uri="{BB962C8B-B14F-4D97-AF65-F5344CB8AC3E}">
        <p14:creationId xmlns:p14="http://schemas.microsoft.com/office/powerpoint/2010/main" val="703305059"/>
      </p:ext>
    </p:extLst>
  </p:cSld>
  <p:clrMap bg1="lt1" tx1="dk1" bg2="lt2" tx2="dk2" accent1="accent1" accent2="accent2" accent3="accent3" accent4="accent4" accent5="accent5" accent6="accent6" hlink="hlink" folHlink="folHlink"/>
  <p:sldLayoutIdLst>
    <p:sldLayoutId id="2147483658" r:id="rId1"/>
    <p:sldLayoutId id="2147483677" r:id="rId2"/>
    <p:sldLayoutId id="2147483650" r:id="rId3"/>
    <p:sldLayoutId id="2147483681" r:id="rId4"/>
    <p:sldLayoutId id="2147483667" r:id="rId5"/>
    <p:sldLayoutId id="2147483678" r:id="rId6"/>
    <p:sldLayoutId id="2147483670" r:id="rId7"/>
    <p:sldLayoutId id="2147483682" r:id="rId8"/>
    <p:sldLayoutId id="2147483663" r:id="rId9"/>
    <p:sldLayoutId id="2147483668" r:id="rId10"/>
    <p:sldLayoutId id="2147483679" r:id="rId11"/>
    <p:sldLayoutId id="2147483671" r:id="rId12"/>
    <p:sldLayoutId id="2147483683" r:id="rId13"/>
    <p:sldLayoutId id="2147483672" r:id="rId14"/>
    <p:sldLayoutId id="2147483685" r:id="rId15"/>
    <p:sldLayoutId id="2147483669" r:id="rId16"/>
    <p:sldLayoutId id="2147483680" r:id="rId17"/>
    <p:sldLayoutId id="2147483673" r:id="rId18"/>
    <p:sldLayoutId id="2147483684" r:id="rId19"/>
    <p:sldLayoutId id="2147483674" r:id="rId20"/>
    <p:sldLayoutId id="2147483686" r:id="rId21"/>
    <p:sldLayoutId id="2147483660" r:id="rId22"/>
    <p:sldLayoutId id="2147483690" r:id="rId23"/>
    <p:sldLayoutId id="2147483692" r:id="rId24"/>
  </p:sldLayoutIdLst>
  <p:hf hdr="0" ftr="0" dt="0"/>
  <p:txStyles>
    <p:titleStyle>
      <a:lvl1pPr algn="l" defTabSz="914400" rtl="0" eaLnBrk="1" latinLnBrk="0" hangingPunct="1">
        <a:lnSpc>
          <a:spcPct val="9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bg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Clr>
          <a:schemeClr val="bg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Clr>
          <a:schemeClr val="bg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Clr>
          <a:schemeClr val="bg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Clr>
          <a:schemeClr val="bg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85E327B5-D42F-44C9-41C5-1ADC1CE2FEC5}"/>
              </a:ext>
            </a:extLst>
          </p:cNvPr>
          <p:cNvCxnSpPr/>
          <p:nvPr userDrawn="1"/>
        </p:nvCxnSpPr>
        <p:spPr>
          <a:xfrm>
            <a:off x="0" y="6794389"/>
            <a:ext cx="12192000" cy="0"/>
          </a:xfrm>
          <a:prstGeom prst="line">
            <a:avLst/>
          </a:prstGeom>
          <a:ln w="127000">
            <a:gradFill>
              <a:gsLst>
                <a:gs pos="0">
                  <a:srgbClr val="1A0E3B"/>
                </a:gs>
                <a:gs pos="50000">
                  <a:srgbClr val="1484FC"/>
                </a:gs>
                <a:gs pos="100000">
                  <a:srgbClr val="674A9E"/>
                </a:gs>
              </a:gsLst>
              <a:lin ang="9000000" scaled="0"/>
            </a:gradFill>
          </a:ln>
        </p:spPr>
        <p:style>
          <a:lnRef idx="1">
            <a:schemeClr val="accent1"/>
          </a:lnRef>
          <a:fillRef idx="0">
            <a:schemeClr val="accent1"/>
          </a:fillRef>
          <a:effectRef idx="0">
            <a:schemeClr val="accent1"/>
          </a:effectRef>
          <a:fontRef idx="minor">
            <a:schemeClr val="tx1"/>
          </a:fontRef>
        </p:style>
      </p:cxnSp>
      <p:sp>
        <p:nvSpPr>
          <p:cNvPr id="11" name="Slide Number Placeholder 10">
            <a:extLst>
              <a:ext uri="{FF2B5EF4-FFF2-40B4-BE49-F238E27FC236}">
                <a16:creationId xmlns:a16="http://schemas.microsoft.com/office/drawing/2014/main" id="{5B2C34DC-942D-5FA4-288E-3A1CDB074451}"/>
              </a:ext>
            </a:extLst>
          </p:cNvPr>
          <p:cNvSpPr>
            <a:spLocks noGrp="1"/>
          </p:cNvSpPr>
          <p:nvPr>
            <p:ph type="sldNum" sz="quarter" idx="4"/>
          </p:nvPr>
        </p:nvSpPr>
        <p:spPr>
          <a:xfrm>
            <a:off x="9321800" y="6307107"/>
            <a:ext cx="2743200" cy="365125"/>
          </a:xfrm>
          <a:prstGeom prst="rect">
            <a:avLst/>
          </a:prstGeom>
        </p:spPr>
        <p:txBody>
          <a:bodyPr vert="horz" lIns="91440" tIns="45720" rIns="91440" bIns="45720" rtlCol="0" anchor="ctr"/>
          <a:lstStyle>
            <a:lvl1pPr algn="r">
              <a:defRPr sz="1200">
                <a:solidFill>
                  <a:srgbClr val="F6F8FC"/>
                </a:solidFill>
              </a:defRPr>
            </a:lvl1pPr>
          </a:lstStyle>
          <a:p>
            <a:fld id="{8D407A93-5F51-6D4C-9C0B-941BF48061CC}" type="slidenum">
              <a:rPr lang="en-US" smtClean="0"/>
              <a:pPr/>
              <a:t>‹#›</a:t>
            </a:fld>
            <a:endParaRPr lang="en-US"/>
          </a:p>
        </p:txBody>
      </p:sp>
      <p:sp>
        <p:nvSpPr>
          <p:cNvPr id="3" name="Title Placeholder 2">
            <a:extLst>
              <a:ext uri="{FF2B5EF4-FFF2-40B4-BE49-F238E27FC236}">
                <a16:creationId xmlns:a16="http://schemas.microsoft.com/office/drawing/2014/main" id="{579E7879-1E42-2A28-7E78-2866A69FB4F0}"/>
              </a:ext>
            </a:extLst>
          </p:cNvPr>
          <p:cNvSpPr>
            <a:spLocks noGrp="1"/>
          </p:cNvSpPr>
          <p:nvPr>
            <p:ph type="title"/>
          </p:nvPr>
        </p:nvSpPr>
        <p:spPr>
          <a:xfrm>
            <a:off x="182880" y="274320"/>
            <a:ext cx="8961120" cy="731520"/>
          </a:xfrm>
          <a:prstGeom prst="rect">
            <a:avLst/>
          </a:prstGeom>
        </p:spPr>
        <p:txBody>
          <a:bodyPr vert="horz" lIns="91440" tIns="45720" rIns="91440" bIns="45720" rtlCol="0" anchor="ctr">
            <a:normAutofit/>
          </a:bodyPr>
          <a:lstStyle/>
          <a:p>
            <a:r>
              <a:rPr lang="en-US"/>
              <a:t>Additional Resources</a:t>
            </a:r>
          </a:p>
        </p:txBody>
      </p:sp>
      <p:sp>
        <p:nvSpPr>
          <p:cNvPr id="6" name="Text Placeholder 5">
            <a:extLst>
              <a:ext uri="{FF2B5EF4-FFF2-40B4-BE49-F238E27FC236}">
                <a16:creationId xmlns:a16="http://schemas.microsoft.com/office/drawing/2014/main" id="{26F6F927-9642-58A7-2CA6-46DBC309B264}"/>
              </a:ext>
            </a:extLst>
          </p:cNvPr>
          <p:cNvSpPr>
            <a:spLocks noGrp="1"/>
          </p:cNvSpPr>
          <p:nvPr>
            <p:ph type="body" idx="1"/>
          </p:nvPr>
        </p:nvSpPr>
        <p:spPr>
          <a:xfrm>
            <a:off x="579120" y="1825625"/>
            <a:ext cx="1104392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Graphic 3">
            <a:extLst>
              <a:ext uri="{FF2B5EF4-FFF2-40B4-BE49-F238E27FC236}">
                <a16:creationId xmlns:a16="http://schemas.microsoft.com/office/drawing/2014/main" id="{467919C5-E27A-F902-3846-FE832D7A5A15}"/>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20926" y="6375952"/>
            <a:ext cx="1308100" cy="292601"/>
          </a:xfrm>
          <a:prstGeom prst="rect">
            <a:avLst/>
          </a:prstGeom>
        </p:spPr>
      </p:pic>
      <p:pic>
        <p:nvPicPr>
          <p:cNvPr id="10" name="Graphic 9">
            <a:extLst>
              <a:ext uri="{FF2B5EF4-FFF2-40B4-BE49-F238E27FC236}">
                <a16:creationId xmlns:a16="http://schemas.microsoft.com/office/drawing/2014/main" id="{A736FEE8-D319-6F60-DCF5-A260C175EB10}"/>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9321800" y="108283"/>
            <a:ext cx="2870200" cy="751719"/>
          </a:xfrm>
          <a:prstGeom prst="rect">
            <a:avLst/>
          </a:prstGeom>
        </p:spPr>
      </p:pic>
      <p:sp>
        <p:nvSpPr>
          <p:cNvPr id="12" name="Date Placeholder 11">
            <a:extLst>
              <a:ext uri="{FF2B5EF4-FFF2-40B4-BE49-F238E27FC236}">
                <a16:creationId xmlns:a16="http://schemas.microsoft.com/office/drawing/2014/main" id="{865C990F-C90E-E5C8-DCEA-8B5795BEC4A3}"/>
              </a:ext>
            </a:extLst>
          </p:cNvPr>
          <p:cNvSpPr>
            <a:spLocks noGrp="1"/>
          </p:cNvSpPr>
          <p:nvPr>
            <p:ph type="dt" sz="half" idx="2"/>
          </p:nvPr>
        </p:nvSpPr>
        <p:spPr>
          <a:xfrm>
            <a:off x="9444283" y="904660"/>
            <a:ext cx="2605476" cy="202359"/>
          </a:xfrm>
          <a:prstGeom prst="rect">
            <a:avLst/>
          </a:prstGeom>
        </p:spPr>
        <p:txBody>
          <a:bodyPr vert="horz" lIns="91440" tIns="45720" rIns="91440" bIns="45720" rtlCol="0" anchor="ctr"/>
          <a:lstStyle>
            <a:lvl1pPr algn="r">
              <a:defRPr sz="1200">
                <a:solidFill>
                  <a:schemeClr val="bg1"/>
                </a:solidFill>
              </a:defRPr>
            </a:lvl1pPr>
          </a:lstStyle>
          <a:p>
            <a:endParaRPr lang="en-US"/>
          </a:p>
        </p:txBody>
      </p:sp>
    </p:spTree>
    <p:extLst>
      <p:ext uri="{BB962C8B-B14F-4D97-AF65-F5344CB8AC3E}">
        <p14:creationId xmlns:p14="http://schemas.microsoft.com/office/powerpoint/2010/main" val="3738776771"/>
      </p:ext>
    </p:extLst>
  </p:cSld>
  <p:clrMap bg1="lt1" tx1="dk1" bg2="lt2" tx2="dk2" accent1="accent1" accent2="accent2" accent3="accent3" accent4="accent4" accent5="accent5" accent6="accent6" hlink="hlink" folHlink="folHlink"/>
  <p:sldLayoutIdLst>
    <p:sldLayoutId id="2147483688" r:id="rId1"/>
  </p:sldLayoutIdLst>
  <p:hf hdr="0" ftr="0" dt="0"/>
  <p:txStyles>
    <p:titleStyle>
      <a:lvl1pPr algn="l" defTabSz="914400" rtl="0" eaLnBrk="1" latinLnBrk="0" hangingPunct="1">
        <a:lnSpc>
          <a:spcPct val="9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bg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Clr>
          <a:schemeClr val="bg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Clr>
          <a:schemeClr val="bg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Clr>
          <a:schemeClr val="bg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Clr>
          <a:schemeClr val="bg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8" name="Slide Number Placeholder 17">
            <a:extLst>
              <a:ext uri="{FF2B5EF4-FFF2-40B4-BE49-F238E27FC236}">
                <a16:creationId xmlns:a16="http://schemas.microsoft.com/office/drawing/2014/main" id="{5664F0B4-D575-9139-8B0B-459111DC4CBB}"/>
              </a:ext>
            </a:extLst>
          </p:cNvPr>
          <p:cNvSpPr>
            <a:spLocks noGrp="1"/>
          </p:cNvSpPr>
          <p:nvPr>
            <p:ph type="sldNum" sz="quarter" idx="4"/>
          </p:nvPr>
        </p:nvSpPr>
        <p:spPr>
          <a:xfrm>
            <a:off x="9302750" y="6310312"/>
            <a:ext cx="2743200" cy="365125"/>
          </a:xfrm>
          <a:prstGeom prst="rect">
            <a:avLst/>
          </a:prstGeom>
        </p:spPr>
        <p:txBody>
          <a:bodyPr vert="horz" lIns="91440" tIns="45720" rIns="91440" bIns="45720" rtlCol="0" anchor="ctr"/>
          <a:lstStyle>
            <a:lvl1pPr algn="r">
              <a:defRPr sz="1200">
                <a:solidFill>
                  <a:srgbClr val="1A0E3B"/>
                </a:solidFill>
              </a:defRPr>
            </a:lvl1pPr>
          </a:lstStyle>
          <a:p>
            <a:fld id="{1A6E953D-3282-1E4C-8C54-CEE05A75726F}" type="slidenum">
              <a:rPr lang="en-US" smtClean="0"/>
              <a:pPr/>
              <a:t>‹#›</a:t>
            </a:fld>
            <a:endParaRPr lang="en-US"/>
          </a:p>
        </p:txBody>
      </p:sp>
      <p:cxnSp>
        <p:nvCxnSpPr>
          <p:cNvPr id="19" name="Straight Connector 18">
            <a:extLst>
              <a:ext uri="{FF2B5EF4-FFF2-40B4-BE49-F238E27FC236}">
                <a16:creationId xmlns:a16="http://schemas.microsoft.com/office/drawing/2014/main" id="{F51CB468-CBC4-E341-5219-10D0F5F82F48}"/>
              </a:ext>
            </a:extLst>
          </p:cNvPr>
          <p:cNvCxnSpPr/>
          <p:nvPr userDrawn="1"/>
        </p:nvCxnSpPr>
        <p:spPr>
          <a:xfrm>
            <a:off x="0" y="6794389"/>
            <a:ext cx="12192000" cy="0"/>
          </a:xfrm>
          <a:prstGeom prst="line">
            <a:avLst/>
          </a:prstGeom>
          <a:ln w="127000">
            <a:gradFill>
              <a:gsLst>
                <a:gs pos="0">
                  <a:srgbClr val="1A0E3B"/>
                </a:gs>
                <a:gs pos="50000">
                  <a:srgbClr val="1484FC"/>
                </a:gs>
                <a:gs pos="100000">
                  <a:srgbClr val="674A9E"/>
                </a:gs>
              </a:gsLst>
              <a:lin ang="9000000" scaled="0"/>
            </a:gradFill>
          </a:ln>
        </p:spPr>
        <p:style>
          <a:lnRef idx="1">
            <a:schemeClr val="accent1"/>
          </a:lnRef>
          <a:fillRef idx="0">
            <a:schemeClr val="accent1"/>
          </a:fillRef>
          <a:effectRef idx="0">
            <a:schemeClr val="accent1"/>
          </a:effectRef>
          <a:fontRef idx="minor">
            <a:schemeClr val="tx1"/>
          </a:fontRef>
        </p:style>
      </p:cxnSp>
      <p:sp>
        <p:nvSpPr>
          <p:cNvPr id="30" name="Title Placeholder 29">
            <a:extLst>
              <a:ext uri="{FF2B5EF4-FFF2-40B4-BE49-F238E27FC236}">
                <a16:creationId xmlns:a16="http://schemas.microsoft.com/office/drawing/2014/main" id="{5394A21B-A4B5-A5AE-9FE9-6BAD1ADBB1A9}"/>
              </a:ext>
            </a:extLst>
          </p:cNvPr>
          <p:cNvSpPr>
            <a:spLocks noGrp="1"/>
          </p:cNvSpPr>
          <p:nvPr>
            <p:ph type="title"/>
          </p:nvPr>
        </p:nvSpPr>
        <p:spPr>
          <a:xfrm>
            <a:off x="182880" y="274320"/>
            <a:ext cx="8961120" cy="731520"/>
          </a:xfrm>
          <a:prstGeom prst="rect">
            <a:avLst/>
          </a:prstGeom>
        </p:spPr>
        <p:txBody>
          <a:bodyPr vert="horz" lIns="91440" tIns="45720" rIns="91440" bIns="45720" rtlCol="0" anchor="ctr">
            <a:normAutofit/>
          </a:bodyPr>
          <a:lstStyle/>
          <a:p>
            <a:r>
              <a:rPr lang="en-US"/>
              <a:t>Click to edit Master title style</a:t>
            </a:r>
          </a:p>
        </p:txBody>
      </p:sp>
      <p:sp>
        <p:nvSpPr>
          <p:cNvPr id="2" name="Text Placeholder 1">
            <a:extLst>
              <a:ext uri="{FF2B5EF4-FFF2-40B4-BE49-F238E27FC236}">
                <a16:creationId xmlns:a16="http://schemas.microsoft.com/office/drawing/2014/main" id="{204AE7FB-0D0C-778B-41DB-F10EF47BDF03}"/>
              </a:ext>
            </a:extLst>
          </p:cNvPr>
          <p:cNvSpPr>
            <a:spLocks noGrp="1"/>
          </p:cNvSpPr>
          <p:nvPr>
            <p:ph type="body" idx="1"/>
          </p:nvPr>
        </p:nvSpPr>
        <p:spPr>
          <a:xfrm>
            <a:off x="568960" y="1825625"/>
            <a:ext cx="1105408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8" name="Graphic 7">
            <a:extLst>
              <a:ext uri="{FF2B5EF4-FFF2-40B4-BE49-F238E27FC236}">
                <a16:creationId xmlns:a16="http://schemas.microsoft.com/office/drawing/2014/main" id="{A59E68D0-F0DC-434C-D2CC-67C94B0CEEDD}"/>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114299" y="6377725"/>
            <a:ext cx="1330881" cy="297697"/>
          </a:xfrm>
          <a:prstGeom prst="rect">
            <a:avLst/>
          </a:prstGeom>
        </p:spPr>
      </p:pic>
      <p:pic>
        <p:nvPicPr>
          <p:cNvPr id="10" name="Graphic 9">
            <a:extLst>
              <a:ext uri="{FF2B5EF4-FFF2-40B4-BE49-F238E27FC236}">
                <a16:creationId xmlns:a16="http://schemas.microsoft.com/office/drawing/2014/main" id="{F9E8C2C7-D910-A9E9-2A62-4BBD77E6AA29}"/>
              </a:ext>
            </a:extLst>
          </p:cNvPr>
          <p:cNvPicPr>
            <a:picLocks noChangeAspect="1"/>
          </p:cNvPicPr>
          <p:nvPr userDrawn="1"/>
        </p:nvPicPr>
        <p:blipFill>
          <a:blip r:embed="rId10">
            <a:extLst>
              <a:ext uri="{96DAC541-7B7A-43D3-8B79-37D633B846F1}">
                <asvg:svgBlip xmlns:asvg="http://schemas.microsoft.com/office/drawing/2016/SVG/main" r:embed="rId11"/>
              </a:ext>
            </a:extLst>
          </a:blip>
          <a:stretch>
            <a:fillRect/>
          </a:stretch>
        </p:blipFill>
        <p:spPr>
          <a:xfrm>
            <a:off x="9302751" y="116465"/>
            <a:ext cx="2889250" cy="756708"/>
          </a:xfrm>
          <a:prstGeom prst="rect">
            <a:avLst/>
          </a:prstGeom>
        </p:spPr>
      </p:pic>
    </p:spTree>
    <p:extLst>
      <p:ext uri="{BB962C8B-B14F-4D97-AF65-F5344CB8AC3E}">
        <p14:creationId xmlns:p14="http://schemas.microsoft.com/office/powerpoint/2010/main" val="1843876248"/>
      </p:ext>
    </p:extLst>
  </p:cSld>
  <p:clrMap bg1="lt1" tx1="dk1" bg2="lt2" tx2="dk2" accent1="accent1" accent2="accent2" accent3="accent3" accent4="accent4" accent5="accent5" accent6="accent6" hlink="hlink" folHlink="folHlink"/>
  <p:sldLayoutIdLst>
    <p:sldLayoutId id="2147483664" r:id="rId1"/>
    <p:sldLayoutId id="2147483675" r:id="rId2"/>
    <p:sldLayoutId id="2147483694" r:id="rId3"/>
    <p:sldLayoutId id="2147483695" r:id="rId4"/>
    <p:sldLayoutId id="2147483699" r:id="rId5"/>
    <p:sldLayoutId id="2147483700" r:id="rId6"/>
  </p:sldLayoutIdLst>
  <p:hf hdr="0" ftr="0" dt="0"/>
  <p:txStyles>
    <p:titleStyle>
      <a:lvl1pPr algn="l" defTabSz="914400" rtl="0" eaLnBrk="1" latinLnBrk="0" hangingPunct="1">
        <a:lnSpc>
          <a:spcPct val="90000"/>
        </a:lnSpc>
        <a:spcBef>
          <a:spcPct val="0"/>
        </a:spcBef>
        <a:buNone/>
        <a:defRPr sz="4400" b="1" kern="1200">
          <a:solidFill>
            <a:srgbClr val="1A0E3B"/>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1A0E3B"/>
          </a:solidFill>
          <a:latin typeface="Tw Cen MT" panose="020B06020201040206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A0E3B"/>
          </a:solidFill>
          <a:latin typeface="Tw Cen MT" panose="020B06020201040206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A0E3B"/>
          </a:solidFill>
          <a:latin typeface="Tw Cen MT" panose="020B06020201040206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Tw Cen MT" panose="020B06020201040206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Tw Cen MT" panose="020B06020201040206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1A0E3B"/>
        </a:solidFill>
        <a:effectLst/>
      </p:bgPr>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65265B29-FADD-FE22-87A1-216E5EDA783E}"/>
              </a:ext>
            </a:extLst>
          </p:cNvPr>
          <p:cNvSpPr>
            <a:spLocks noGrp="1"/>
          </p:cNvSpPr>
          <p:nvPr>
            <p:ph type="sldNum" sz="quarter" idx="4"/>
          </p:nvPr>
        </p:nvSpPr>
        <p:spPr>
          <a:xfrm>
            <a:off x="9321800" y="6311900"/>
            <a:ext cx="2743200" cy="365125"/>
          </a:xfrm>
          <a:prstGeom prst="rect">
            <a:avLst/>
          </a:prstGeom>
        </p:spPr>
        <p:txBody>
          <a:bodyPr vert="horz" lIns="91440" tIns="45720" rIns="91440" bIns="45720" rtlCol="0" anchor="ctr"/>
          <a:lstStyle>
            <a:lvl1pPr algn="r">
              <a:defRPr sz="1200">
                <a:solidFill>
                  <a:srgbClr val="F6F8FC"/>
                </a:solidFill>
              </a:defRPr>
            </a:lvl1pPr>
          </a:lstStyle>
          <a:p>
            <a:fld id="{A41E8D75-F094-0240-9387-CF71E5CB02FE}" type="slidenum">
              <a:rPr lang="en-US" smtClean="0"/>
              <a:pPr/>
              <a:t>‹#›</a:t>
            </a:fld>
            <a:endParaRPr lang="en-US"/>
          </a:p>
        </p:txBody>
      </p:sp>
      <p:cxnSp>
        <p:nvCxnSpPr>
          <p:cNvPr id="8" name="Straight Connector 7">
            <a:extLst>
              <a:ext uri="{FF2B5EF4-FFF2-40B4-BE49-F238E27FC236}">
                <a16:creationId xmlns:a16="http://schemas.microsoft.com/office/drawing/2014/main" id="{B3DC2F22-4070-81E7-5AD6-0B13CC1E4C08}"/>
              </a:ext>
            </a:extLst>
          </p:cNvPr>
          <p:cNvCxnSpPr/>
          <p:nvPr userDrawn="1"/>
        </p:nvCxnSpPr>
        <p:spPr>
          <a:xfrm>
            <a:off x="0" y="6794389"/>
            <a:ext cx="12192000" cy="0"/>
          </a:xfrm>
          <a:prstGeom prst="line">
            <a:avLst/>
          </a:prstGeom>
          <a:ln w="127000">
            <a:gradFill>
              <a:gsLst>
                <a:gs pos="0">
                  <a:srgbClr val="1A0E3B"/>
                </a:gs>
                <a:gs pos="50000">
                  <a:srgbClr val="1484FC"/>
                </a:gs>
                <a:gs pos="100000">
                  <a:srgbClr val="674A9E"/>
                </a:gs>
              </a:gsLst>
              <a:lin ang="9000000" scaled="0"/>
            </a:gradFill>
          </a:ln>
        </p:spPr>
        <p:style>
          <a:lnRef idx="1">
            <a:schemeClr val="accent1"/>
          </a:lnRef>
          <a:fillRef idx="0">
            <a:schemeClr val="accent1"/>
          </a:fillRef>
          <a:effectRef idx="0">
            <a:schemeClr val="accent1"/>
          </a:effectRef>
          <a:fontRef idx="minor">
            <a:schemeClr val="tx1"/>
          </a:fontRef>
        </p:style>
      </p:cxnSp>
      <p:sp>
        <p:nvSpPr>
          <p:cNvPr id="4" name="Title Placeholder 3">
            <a:extLst>
              <a:ext uri="{FF2B5EF4-FFF2-40B4-BE49-F238E27FC236}">
                <a16:creationId xmlns:a16="http://schemas.microsoft.com/office/drawing/2014/main" id="{344CB10A-2A96-9764-3C60-9B62E14EF8CE}"/>
              </a:ext>
            </a:extLst>
          </p:cNvPr>
          <p:cNvSpPr>
            <a:spLocks noGrp="1"/>
          </p:cNvSpPr>
          <p:nvPr>
            <p:ph type="title"/>
          </p:nvPr>
        </p:nvSpPr>
        <p:spPr>
          <a:xfrm>
            <a:off x="182880" y="274320"/>
            <a:ext cx="8961120" cy="731520"/>
          </a:xfrm>
          <a:prstGeom prst="rect">
            <a:avLst/>
          </a:prstGeom>
        </p:spPr>
        <p:txBody>
          <a:bodyPr vert="horz" lIns="91440" tIns="45720" rIns="91440" bIns="45720" rtlCol="0" anchor="ctr">
            <a:normAutofit/>
          </a:bodyPr>
          <a:lstStyle/>
          <a:p>
            <a:r>
              <a:rPr lang="en-US"/>
              <a:t>Click to edit Master title style</a:t>
            </a:r>
          </a:p>
        </p:txBody>
      </p:sp>
      <p:sp>
        <p:nvSpPr>
          <p:cNvPr id="9" name="Text Placeholder 8">
            <a:extLst>
              <a:ext uri="{FF2B5EF4-FFF2-40B4-BE49-F238E27FC236}">
                <a16:creationId xmlns:a16="http://schemas.microsoft.com/office/drawing/2014/main" id="{7E4E0EDC-7264-0F8F-129A-C9F7ED2E0852}"/>
              </a:ext>
            </a:extLst>
          </p:cNvPr>
          <p:cNvSpPr>
            <a:spLocks noGrp="1"/>
          </p:cNvSpPr>
          <p:nvPr>
            <p:ph type="body" idx="1"/>
          </p:nvPr>
        </p:nvSpPr>
        <p:spPr>
          <a:xfrm>
            <a:off x="522513" y="1825625"/>
            <a:ext cx="11152415" cy="39546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1" name="Graphic 10">
            <a:extLst>
              <a:ext uri="{FF2B5EF4-FFF2-40B4-BE49-F238E27FC236}">
                <a16:creationId xmlns:a16="http://schemas.microsoft.com/office/drawing/2014/main" id="{C985818F-6212-BE2D-EE01-7FA182AE28B7}"/>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9321800" y="108283"/>
            <a:ext cx="2870200" cy="751719"/>
          </a:xfrm>
          <a:prstGeom prst="rect">
            <a:avLst/>
          </a:prstGeom>
        </p:spPr>
      </p:pic>
      <p:pic>
        <p:nvPicPr>
          <p:cNvPr id="12" name="Graphic 11">
            <a:extLst>
              <a:ext uri="{FF2B5EF4-FFF2-40B4-BE49-F238E27FC236}">
                <a16:creationId xmlns:a16="http://schemas.microsoft.com/office/drawing/2014/main" id="{ED51DC79-7BF3-79D1-DF1A-2385613AF4A8}"/>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120926" y="6375952"/>
            <a:ext cx="1308100" cy="292601"/>
          </a:xfrm>
          <a:prstGeom prst="rect">
            <a:avLst/>
          </a:prstGeom>
        </p:spPr>
      </p:pic>
    </p:spTree>
    <p:extLst>
      <p:ext uri="{BB962C8B-B14F-4D97-AF65-F5344CB8AC3E}">
        <p14:creationId xmlns:p14="http://schemas.microsoft.com/office/powerpoint/2010/main" val="19005031"/>
      </p:ext>
    </p:extLst>
  </p:cSld>
  <p:clrMap bg1="lt1" tx1="dk1" bg2="lt2" tx2="dk2" accent1="accent1" accent2="accent2" accent3="accent3" accent4="accent4" accent5="accent5" accent6="accent6" hlink="hlink" folHlink="folHlink"/>
  <p:sldLayoutIdLst>
    <p:sldLayoutId id="2147483676" r:id="rId1"/>
    <p:sldLayoutId id="2147483696" r:id="rId2"/>
    <p:sldLayoutId id="2147483697" r:id="rId3"/>
    <p:sldLayoutId id="2147483698" r:id="rId4"/>
  </p:sldLayoutIdLst>
  <p:hf hdr="0" ftr="0" dt="0"/>
  <p:txStyles>
    <p:titleStyle>
      <a:lvl1pPr algn="l" defTabSz="914400" rtl="0" eaLnBrk="1" latinLnBrk="0" hangingPunct="1">
        <a:lnSpc>
          <a:spcPct val="90000"/>
        </a:lnSpc>
        <a:spcBef>
          <a:spcPct val="0"/>
        </a:spcBef>
        <a:buNone/>
        <a:defRPr sz="4400" b="1" kern="1200">
          <a:solidFill>
            <a:schemeClr val="bg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2">
            <a:lumMod val="90000"/>
          </a:schemeClr>
        </a:solidFill>
        <a:effectLst/>
      </p:bgPr>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65265B29-FADD-FE22-87A1-216E5EDA783E}"/>
              </a:ext>
            </a:extLst>
          </p:cNvPr>
          <p:cNvSpPr>
            <a:spLocks noGrp="1"/>
          </p:cNvSpPr>
          <p:nvPr>
            <p:ph type="sldNum" sz="quarter" idx="4"/>
          </p:nvPr>
        </p:nvSpPr>
        <p:spPr>
          <a:xfrm>
            <a:off x="9321800" y="6311900"/>
            <a:ext cx="2743200" cy="365125"/>
          </a:xfrm>
          <a:prstGeom prst="rect">
            <a:avLst/>
          </a:prstGeom>
        </p:spPr>
        <p:txBody>
          <a:bodyPr vert="horz" lIns="91440" tIns="45720" rIns="91440" bIns="45720" rtlCol="0" anchor="ctr"/>
          <a:lstStyle>
            <a:lvl1pPr algn="r">
              <a:defRPr sz="1200">
                <a:solidFill>
                  <a:schemeClr val="bg1"/>
                </a:solidFill>
              </a:defRPr>
            </a:lvl1pPr>
          </a:lstStyle>
          <a:p>
            <a:fld id="{A41E8D75-F094-0240-9387-CF71E5CB02FE}" type="slidenum">
              <a:rPr lang="en-US" smtClean="0"/>
              <a:pPr/>
              <a:t>‹#›</a:t>
            </a:fld>
            <a:endParaRPr lang="en-US"/>
          </a:p>
        </p:txBody>
      </p:sp>
      <p:cxnSp>
        <p:nvCxnSpPr>
          <p:cNvPr id="8" name="Straight Connector 7">
            <a:extLst>
              <a:ext uri="{FF2B5EF4-FFF2-40B4-BE49-F238E27FC236}">
                <a16:creationId xmlns:a16="http://schemas.microsoft.com/office/drawing/2014/main" id="{B3DC2F22-4070-81E7-5AD6-0B13CC1E4C08}"/>
              </a:ext>
            </a:extLst>
          </p:cNvPr>
          <p:cNvCxnSpPr/>
          <p:nvPr userDrawn="1"/>
        </p:nvCxnSpPr>
        <p:spPr>
          <a:xfrm>
            <a:off x="0" y="6794389"/>
            <a:ext cx="12192000" cy="0"/>
          </a:xfrm>
          <a:prstGeom prst="line">
            <a:avLst/>
          </a:prstGeom>
          <a:ln w="127000">
            <a:gradFill>
              <a:gsLst>
                <a:gs pos="0">
                  <a:srgbClr val="1A0E3B"/>
                </a:gs>
                <a:gs pos="50000">
                  <a:srgbClr val="1484FC"/>
                </a:gs>
                <a:gs pos="100000">
                  <a:srgbClr val="674A9E"/>
                </a:gs>
              </a:gsLst>
              <a:lin ang="9000000" scaled="0"/>
            </a:gradFill>
          </a:ln>
        </p:spPr>
        <p:style>
          <a:lnRef idx="1">
            <a:schemeClr val="accent1"/>
          </a:lnRef>
          <a:fillRef idx="0">
            <a:schemeClr val="accent1"/>
          </a:fillRef>
          <a:effectRef idx="0">
            <a:schemeClr val="accent1"/>
          </a:effectRef>
          <a:fontRef idx="minor">
            <a:schemeClr val="tx1"/>
          </a:fontRef>
        </p:style>
      </p:cxnSp>
      <p:sp>
        <p:nvSpPr>
          <p:cNvPr id="11" name="Title Placeholder 10">
            <a:extLst>
              <a:ext uri="{FF2B5EF4-FFF2-40B4-BE49-F238E27FC236}">
                <a16:creationId xmlns:a16="http://schemas.microsoft.com/office/drawing/2014/main" id="{F6DC3C74-C497-5779-383A-11A9EB5BBD11}"/>
              </a:ext>
            </a:extLst>
          </p:cNvPr>
          <p:cNvSpPr>
            <a:spLocks noGrp="1"/>
          </p:cNvSpPr>
          <p:nvPr>
            <p:ph type="title"/>
          </p:nvPr>
        </p:nvSpPr>
        <p:spPr>
          <a:xfrm>
            <a:off x="580668" y="2341453"/>
            <a:ext cx="10963631" cy="1325563"/>
          </a:xfrm>
          <a:prstGeom prst="rect">
            <a:avLst/>
          </a:prstGeom>
        </p:spPr>
        <p:txBody>
          <a:bodyPr vert="horz" lIns="91440" tIns="45720" rIns="91440" bIns="45720" rtlCol="0" anchor="ctr">
            <a:normAutofit/>
          </a:bodyPr>
          <a:lstStyle/>
          <a:p>
            <a:r>
              <a:rPr lang="en-US"/>
              <a:t>Slide with Large Custom Image Background (insert your background image)</a:t>
            </a:r>
          </a:p>
        </p:txBody>
      </p:sp>
      <p:pic>
        <p:nvPicPr>
          <p:cNvPr id="17" name="Graphic 16">
            <a:extLst>
              <a:ext uri="{FF2B5EF4-FFF2-40B4-BE49-F238E27FC236}">
                <a16:creationId xmlns:a16="http://schemas.microsoft.com/office/drawing/2014/main" id="{2C170EF9-67BA-77D6-F6DB-365BF1243D0F}"/>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9321800" y="108283"/>
            <a:ext cx="2870200" cy="751719"/>
          </a:xfrm>
          <a:prstGeom prst="rect">
            <a:avLst/>
          </a:prstGeom>
        </p:spPr>
      </p:pic>
      <p:pic>
        <p:nvPicPr>
          <p:cNvPr id="18" name="Graphic 17">
            <a:extLst>
              <a:ext uri="{FF2B5EF4-FFF2-40B4-BE49-F238E27FC236}">
                <a16:creationId xmlns:a16="http://schemas.microsoft.com/office/drawing/2014/main" id="{2837ABB7-5CCC-6B35-0892-3EB4D76B4C9E}"/>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120926" y="6375952"/>
            <a:ext cx="1308100" cy="292601"/>
          </a:xfrm>
          <a:prstGeom prst="rect">
            <a:avLst/>
          </a:prstGeom>
        </p:spPr>
      </p:pic>
    </p:spTree>
    <p:extLst>
      <p:ext uri="{BB962C8B-B14F-4D97-AF65-F5344CB8AC3E}">
        <p14:creationId xmlns:p14="http://schemas.microsoft.com/office/powerpoint/2010/main" val="3755999525"/>
      </p:ext>
    </p:extLst>
  </p:cSld>
  <p:clrMap bg1="lt1" tx1="dk1" bg2="lt2" tx2="dk2" accent1="accent1" accent2="accent2" accent3="accent3" accent4="accent4" accent5="accent5" accent6="accent6" hlink="hlink" folHlink="folHlink"/>
  <p:sldLayoutIdLst>
    <p:sldLayoutId id="2147483666" r:id="rId1"/>
  </p:sldLayoutIdLst>
  <p:hf hdr="0" ftr="0" dt="0"/>
  <p:txStyles>
    <p:titleStyle>
      <a:lvl1pPr algn="l" defTabSz="914400" rtl="0" eaLnBrk="1" latinLnBrk="0" hangingPunct="1">
        <a:lnSpc>
          <a:spcPct val="90000"/>
        </a:lnSpc>
        <a:spcBef>
          <a:spcPct val="0"/>
        </a:spcBef>
        <a:buNone/>
        <a:defRPr sz="4400" b="1" kern="1200">
          <a:solidFill>
            <a:schemeClr val="bg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1.jpeg"/><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image" Target="../media/image20.jpeg"/><Relationship Id="rId5" Type="http://schemas.openxmlformats.org/officeDocument/2006/relationships/image" Target="../media/image19.png"/><Relationship Id="rId4" Type="http://schemas.openxmlformats.org/officeDocument/2006/relationships/image" Target="../media/image18.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22.emf"/><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26.xml"/></Relationships>
</file>

<file path=ppt/slides/_rels/slide6.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26.xml"/></Relationships>
</file>

<file path=ppt/slides/_rels/slide7.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26.xml"/></Relationships>
</file>

<file path=ppt/slides/_rels/slide8.xml.rels><?xml version="1.0" encoding="UTF-8" standalone="yes"?>
<Relationships xmlns="http://schemas.openxmlformats.org/package/2006/relationships"><Relationship Id="rId2" Type="http://schemas.openxmlformats.org/officeDocument/2006/relationships/image" Target="../media/image27.emf"/><Relationship Id="rId1" Type="http://schemas.openxmlformats.org/officeDocument/2006/relationships/slideLayout" Target="../slideLayouts/slideLayout26.xml"/></Relationships>
</file>

<file path=ppt/slides/_rels/slide9.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26.xml"/></Relationships>
</file>

<file path=ppt/slides/_rels/slide1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png"/><Relationship Id="rId1" Type="http://schemas.openxmlformats.org/officeDocument/2006/relationships/slideLayout" Target="../slideLayouts/slideLayout26.xml"/></Relationships>
</file>

<file path=ppt/slides/_rels/slide11.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slideLayout" Target="../slideLayouts/slideLayout26.xml"/></Relationships>
</file>

<file path=ppt/slides/_rels/slide1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6.xml"/></Relationships>
</file>

<file path=ppt/slides/_rels/slide1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6.xml"/></Relationships>
</file>

<file path=ppt/slides/_rels/slide1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6.xml"/></Relationships>
</file>

<file path=ppt/slides/_rels/slide1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6.xml"/></Relationships>
</file>

<file path=ppt/slides/_rels/slide1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6.xml"/></Relationships>
</file>

<file path=ppt/slides/_rels/slide1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6.xml"/></Relationships>
</file>

<file path=ppt/slides/_rels/slide1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6.xml"/></Relationships>
</file>

<file path=ppt/slides/_rels/slide20.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6.xml"/></Relationships>
</file>

<file path=ppt/slides/_rels/slide2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6.xml"/></Relationships>
</file>

<file path=ppt/slides/_rels/slide22.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6.xml"/></Relationships>
</file>

<file path=ppt/slides/_rels/slide2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6.xml"/><Relationship Id="rId5" Type="http://schemas.openxmlformats.org/officeDocument/2006/relationships/image" Target="../media/image47.png"/><Relationship Id="rId4" Type="http://schemas.openxmlformats.org/officeDocument/2006/relationships/image" Target="../media/image46.png"/></Relationships>
</file>

<file path=ppt/slides/_rels/slide24.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6.xml"/></Relationships>
</file>

<file path=ppt/slides/_rels/slide2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xml"/><Relationship Id="rId1" Type="http://schemas.openxmlformats.org/officeDocument/2006/relationships/slideLayout" Target="../slideLayouts/slideLayout26.xml"/></Relationships>
</file>

<file path=ppt/slides/_rels/slide26.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51.emf"/><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6.xml"/></Relationships>
</file>

<file path=ppt/slides/_rels/slide30.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3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5.xml"/><Relationship Id="rId1" Type="http://schemas.openxmlformats.org/officeDocument/2006/relationships/slideLayout" Target="../slideLayouts/slideLayout32.xml"/></Relationships>
</file>

<file path=ppt/slides/_rels/slide32.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6.xml"/><Relationship Id="rId1" Type="http://schemas.openxmlformats.org/officeDocument/2006/relationships/slideLayout" Target="../slideLayouts/slideLayout32.xml"/></Relationships>
</file>

<file path=ppt/slides/_rels/slide33.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7.xml"/><Relationship Id="rId1" Type="http://schemas.openxmlformats.org/officeDocument/2006/relationships/slideLayout" Target="../slideLayouts/slideLayout32.xml"/><Relationship Id="rId4" Type="http://schemas.openxmlformats.org/officeDocument/2006/relationships/image" Target="../media/image54.jpeg"/></Relationships>
</file>

<file path=ppt/slides/_rels/slide3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32.xml"/><Relationship Id="rId4" Type="http://schemas.openxmlformats.org/officeDocument/2006/relationships/image" Target="../media/image56.jpeg"/></Relationships>
</file>

<file path=ppt/slides/_rels/slide3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9.xml"/><Relationship Id="rId1" Type="http://schemas.openxmlformats.org/officeDocument/2006/relationships/slideLayout" Target="../slideLayouts/slideLayout32.xml"/></Relationships>
</file>

<file path=ppt/slides/_rels/slide3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0.xml"/><Relationship Id="rId1" Type="http://schemas.openxmlformats.org/officeDocument/2006/relationships/slideLayout" Target="../slideLayouts/slideLayout32.xml"/><Relationship Id="rId4" Type="http://schemas.openxmlformats.org/officeDocument/2006/relationships/image" Target="../media/image57.png"/></Relationships>
</file>

<file path=ppt/slides/_rels/slide3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1.xml"/><Relationship Id="rId1" Type="http://schemas.openxmlformats.org/officeDocument/2006/relationships/slideLayout" Target="../slideLayouts/slideLayout32.xml"/></Relationships>
</file>

<file path=ppt/slides/_rels/slide38.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2.xml"/><Relationship Id="rId1" Type="http://schemas.openxmlformats.org/officeDocument/2006/relationships/slideLayout" Target="../slideLayouts/slideLayout3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8.xml"/></Relationships>
</file>

<file path=ppt/slides/_rels/slide40.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4.xml"/><Relationship Id="rId1" Type="http://schemas.openxmlformats.org/officeDocument/2006/relationships/slideLayout" Target="../slideLayouts/slideLayout29.xml"/></Relationships>
</file>

<file path=ppt/slides/_rels/slide41.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5.xml"/><Relationship Id="rId1" Type="http://schemas.openxmlformats.org/officeDocument/2006/relationships/slideLayout" Target="../slideLayouts/slideLayout3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6.xml"/></Relationships>
</file>

<file path=ppt/slides/_rels/slide43.xml.rels><?xml version="1.0" encoding="UTF-8" standalone="yes"?>
<Relationships xmlns="http://schemas.openxmlformats.org/package/2006/relationships"><Relationship Id="rId3" Type="http://schemas.openxmlformats.org/officeDocument/2006/relationships/hyperlink" Target="https://www.universe-of-learning.org/informal-educators/program-facilitator-guides/cosmic-canvas-stellar-evolution-program-guide.html#h2-81be95fd-adae-4c37-9fd4-6f35a3712c6b" TargetMode="External"/><Relationship Id="rId2" Type="http://schemas.openxmlformats.org/officeDocument/2006/relationships/hyperlink" Target="https://www.universe-of-learning.org/contents/products/program-theme-4-stars" TargetMode="External"/><Relationship Id="rId1" Type="http://schemas.openxmlformats.org/officeDocument/2006/relationships/slideLayout" Target="../slideLayouts/slideLayout25.xml"/><Relationship Id="rId5" Type="http://schemas.openxmlformats.org/officeDocument/2006/relationships/image" Target="../media/image62.jpeg"/><Relationship Id="rId4" Type="http://schemas.openxmlformats.org/officeDocument/2006/relationships/hyperlink" Target="https://viewspace.org/video_library?tags=15"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www.universe-of-learning.org/contents/products/videos/frame-sets/celestial-lightsabers-stellar-jets-in-hh-24-frame-sets?Audience=informal-educators&amp;keyword=herbig-haro%20objects&amp;page=1" TargetMode="External"/><Relationship Id="rId2" Type="http://schemas.openxmlformats.org/officeDocument/2006/relationships/hyperlink" Target="https://cosmobc.com/what-are-herbig-haro-objects/" TargetMode="External"/><Relationship Id="rId1" Type="http://schemas.openxmlformats.org/officeDocument/2006/relationships/slideLayout" Target="../slideLayouts/slideLayout25.xml"/><Relationship Id="rId5" Type="http://schemas.openxmlformats.org/officeDocument/2006/relationships/image" Target="../media/image63.jpeg"/><Relationship Id="rId4" Type="http://schemas.openxmlformats.org/officeDocument/2006/relationships/hyperlink" Target="https://viewspace.org/interactives/image_tours/5"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scitechdaily.com/x-ray-radio-go-hand-in-hand-in-new-nasa-image/" TargetMode="External"/><Relationship Id="rId2" Type="http://schemas.openxmlformats.org/officeDocument/2006/relationships/hyperlink" Target="https://www.space.com/32661-pulsars.html" TargetMode="External"/><Relationship Id="rId1" Type="http://schemas.openxmlformats.org/officeDocument/2006/relationships/slideLayout" Target="../slideLayouts/slideLayout25.xml"/><Relationship Id="rId5" Type="http://schemas.openxmlformats.org/officeDocument/2006/relationships/image" Target="../media/image64.jpeg"/><Relationship Id="rId4" Type="http://schemas.openxmlformats.org/officeDocument/2006/relationships/hyperlink" Target="https://svs.gsfc.nasa.gov/13058"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universe-of-learning.org/contents/products/stephans-quintet-a-multi-wavelength-exploration" TargetMode="External"/><Relationship Id="rId2" Type="http://schemas.openxmlformats.org/officeDocument/2006/relationships/hyperlink" Target="https://www.nasa.gov/image-article/stephans-quintet-galaxy-collision-action/" TargetMode="External"/><Relationship Id="rId1" Type="http://schemas.openxmlformats.org/officeDocument/2006/relationships/slideLayout" Target="../slideLayouts/slideLayout25.xml"/><Relationship Id="rId5" Type="http://schemas.openxmlformats.org/officeDocument/2006/relationships/image" Target="../media/image65.jpeg"/><Relationship Id="rId4" Type="http://schemas.openxmlformats.org/officeDocument/2006/relationships/hyperlink" Target="https://science.nasa.gov/asset/webb/stephans-quintet-sonifications/"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hyperlink" Target="https://universe-of-learning.org/contents/events/science-briefings/2025/science-briefing-shocks-and-outflows-from-protostars?Audience=informal-educators&amp;itemsPerPage=15&amp;page=1" TargetMode="External"/><Relationship Id="rId1" Type="http://schemas.openxmlformats.org/officeDocument/2006/relationships/slideLayout" Target="../slideLayouts/slideLayout25.xml"/></Relationships>
</file>

<file path=ppt/slides/_rels/slide48.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hyperlink" Target="https://bit.ly/SciBriefPOST" TargetMode="External"/><Relationship Id="rId1" Type="http://schemas.openxmlformats.org/officeDocument/2006/relationships/slideLayout" Target="../slideLayouts/slideLayout2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750FE64-3F2C-668D-8250-D7F11844B782}"/>
              </a:ext>
            </a:extLst>
          </p:cNvPr>
          <p:cNvSpPr>
            <a:spLocks noGrp="1"/>
          </p:cNvSpPr>
          <p:nvPr>
            <p:ph type="sldNum" sz="quarter" idx="10"/>
          </p:nvPr>
        </p:nvSpPr>
        <p:spPr/>
        <p:txBody>
          <a:bodyPr/>
          <a:lstStyle/>
          <a:p>
            <a:fld id="{8D407A93-5F51-6D4C-9C0B-941BF48061CC}" type="slidenum">
              <a:rPr lang="en-US" smtClean="0"/>
              <a:t>1</a:t>
            </a:fld>
            <a:endParaRPr lang="en-US"/>
          </a:p>
        </p:txBody>
      </p:sp>
      <p:sp>
        <p:nvSpPr>
          <p:cNvPr id="3" name="Title 2">
            <a:extLst>
              <a:ext uri="{FF2B5EF4-FFF2-40B4-BE49-F238E27FC236}">
                <a16:creationId xmlns:a16="http://schemas.microsoft.com/office/drawing/2014/main" id="{647C1277-38D7-9C86-FB57-24C3AAC29A5F}"/>
              </a:ext>
            </a:extLst>
          </p:cNvPr>
          <p:cNvSpPr>
            <a:spLocks noGrp="1"/>
          </p:cNvSpPr>
          <p:nvPr>
            <p:ph type="title"/>
          </p:nvPr>
        </p:nvSpPr>
        <p:spPr/>
        <p:txBody>
          <a:bodyPr/>
          <a:lstStyle/>
          <a:p>
            <a:r>
              <a:rPr lang="en-US"/>
              <a:t>The Shocking Universe</a:t>
            </a:r>
          </a:p>
        </p:txBody>
      </p:sp>
      <p:pic>
        <p:nvPicPr>
          <p:cNvPr id="30" name="Picture Placeholder 29" descr="A collage of stars and galaxies&#10;&#10;AI-generated content may be incorrect.">
            <a:extLst>
              <a:ext uri="{FF2B5EF4-FFF2-40B4-BE49-F238E27FC236}">
                <a16:creationId xmlns:a16="http://schemas.microsoft.com/office/drawing/2014/main" id="{B8AFC2A4-0EF8-D636-DC25-0D236B87EEC1}"/>
              </a:ext>
            </a:extLst>
          </p:cNvPr>
          <p:cNvPicPr>
            <a:picLocks noGrp="1" noChangeAspect="1"/>
          </p:cNvPicPr>
          <p:nvPr>
            <p:ph type="pic" sz="quarter" idx="16"/>
          </p:nvPr>
        </p:nvPicPr>
        <p:blipFill>
          <a:blip r:embed="rId3"/>
          <a:srcRect l="16" r="16"/>
          <a:stretch>
            <a:fillRect/>
          </a:stretch>
        </p:blipFill>
        <p:spPr/>
      </p:pic>
      <p:sp>
        <p:nvSpPr>
          <p:cNvPr id="5" name="Text Placeholder 4">
            <a:extLst>
              <a:ext uri="{FF2B5EF4-FFF2-40B4-BE49-F238E27FC236}">
                <a16:creationId xmlns:a16="http://schemas.microsoft.com/office/drawing/2014/main" id="{42290324-9C7A-EF6B-6DAB-7E087D4370DC}"/>
              </a:ext>
            </a:extLst>
          </p:cNvPr>
          <p:cNvSpPr>
            <a:spLocks noGrp="1"/>
          </p:cNvSpPr>
          <p:nvPr>
            <p:ph type="body" sz="quarter" idx="12"/>
          </p:nvPr>
        </p:nvSpPr>
        <p:spPr/>
        <p:txBody>
          <a:bodyPr/>
          <a:lstStyle/>
          <a:p>
            <a:r>
              <a:rPr lang="en-US"/>
              <a:t>Tom Ray</a:t>
            </a:r>
          </a:p>
        </p:txBody>
      </p:sp>
      <p:sp>
        <p:nvSpPr>
          <p:cNvPr id="6" name="Text Placeholder 5">
            <a:extLst>
              <a:ext uri="{FF2B5EF4-FFF2-40B4-BE49-F238E27FC236}">
                <a16:creationId xmlns:a16="http://schemas.microsoft.com/office/drawing/2014/main" id="{3E1F898F-2A96-1216-3D71-E237E2DF1BD8}"/>
              </a:ext>
            </a:extLst>
          </p:cNvPr>
          <p:cNvSpPr>
            <a:spLocks noGrp="1"/>
          </p:cNvSpPr>
          <p:nvPr>
            <p:ph type="body" sz="quarter" idx="13"/>
          </p:nvPr>
        </p:nvSpPr>
        <p:spPr/>
        <p:txBody>
          <a:bodyPr/>
          <a:lstStyle/>
          <a:p>
            <a:r>
              <a:rPr lang="en-US"/>
              <a:t>Dublin Institute for Advanced Studies</a:t>
            </a:r>
          </a:p>
        </p:txBody>
      </p:sp>
      <p:pic>
        <p:nvPicPr>
          <p:cNvPr id="20" name="Picture Placeholder 19" descr="A person in a red jacket on a boat&#10;&#10;AI-generated content may be incorrect.">
            <a:extLst>
              <a:ext uri="{FF2B5EF4-FFF2-40B4-BE49-F238E27FC236}">
                <a16:creationId xmlns:a16="http://schemas.microsoft.com/office/drawing/2014/main" id="{0CD3E269-8835-E868-9DF2-BFE300D38D3E}"/>
              </a:ext>
            </a:extLst>
          </p:cNvPr>
          <p:cNvPicPr>
            <a:picLocks noGrp="1" noChangeAspect="1"/>
          </p:cNvPicPr>
          <p:nvPr>
            <p:ph type="pic" sz="quarter" idx="17"/>
          </p:nvPr>
        </p:nvPicPr>
        <p:blipFill>
          <a:blip r:embed="rId4"/>
          <a:srcRect t="1366" b="1366"/>
          <a:stretch>
            <a:fillRect/>
          </a:stretch>
        </p:blipFill>
        <p:spPr/>
      </p:pic>
      <p:sp>
        <p:nvSpPr>
          <p:cNvPr id="8" name="Text Placeholder 7">
            <a:extLst>
              <a:ext uri="{FF2B5EF4-FFF2-40B4-BE49-F238E27FC236}">
                <a16:creationId xmlns:a16="http://schemas.microsoft.com/office/drawing/2014/main" id="{819913AA-4FF1-ACC4-FC63-00F06637817E}"/>
              </a:ext>
            </a:extLst>
          </p:cNvPr>
          <p:cNvSpPr>
            <a:spLocks noGrp="1"/>
          </p:cNvSpPr>
          <p:nvPr>
            <p:ph type="body" sz="quarter" idx="18"/>
          </p:nvPr>
        </p:nvSpPr>
        <p:spPr>
          <a:xfrm>
            <a:off x="4094017" y="6357493"/>
            <a:ext cx="3955761" cy="314739"/>
          </a:xfrm>
        </p:spPr>
        <p:txBody>
          <a:bodyPr/>
          <a:lstStyle/>
          <a:p>
            <a:r>
              <a:rPr lang="en-US"/>
              <a:t>Image Credit: ESA/Webb, NASA, CSA, T. Ray; R. W. Romani, et. al. 2022; NASA/JPL-Caltech/Max-Planck Institute/P. Appleton.</a:t>
            </a:r>
          </a:p>
        </p:txBody>
      </p:sp>
      <p:sp>
        <p:nvSpPr>
          <p:cNvPr id="10" name="Text Placeholder 9">
            <a:extLst>
              <a:ext uri="{FF2B5EF4-FFF2-40B4-BE49-F238E27FC236}">
                <a16:creationId xmlns:a16="http://schemas.microsoft.com/office/drawing/2014/main" id="{66DE922B-33E0-1A04-3834-06B0C6AE48DF}"/>
              </a:ext>
            </a:extLst>
          </p:cNvPr>
          <p:cNvSpPr>
            <a:spLocks noGrp="1"/>
          </p:cNvSpPr>
          <p:nvPr>
            <p:ph type="body" sz="quarter" idx="19"/>
          </p:nvPr>
        </p:nvSpPr>
        <p:spPr/>
        <p:txBody>
          <a:bodyPr/>
          <a:lstStyle/>
          <a:p>
            <a:r>
              <a:rPr lang="en-US"/>
              <a:t>Roger W. Romani</a:t>
            </a:r>
          </a:p>
        </p:txBody>
      </p:sp>
      <p:sp>
        <p:nvSpPr>
          <p:cNvPr id="11" name="Text Placeholder 10">
            <a:extLst>
              <a:ext uri="{FF2B5EF4-FFF2-40B4-BE49-F238E27FC236}">
                <a16:creationId xmlns:a16="http://schemas.microsoft.com/office/drawing/2014/main" id="{FA30EABF-CCC3-119A-1212-B7C59C670303}"/>
              </a:ext>
            </a:extLst>
          </p:cNvPr>
          <p:cNvSpPr>
            <a:spLocks noGrp="1"/>
          </p:cNvSpPr>
          <p:nvPr>
            <p:ph type="body" sz="quarter" idx="20"/>
          </p:nvPr>
        </p:nvSpPr>
        <p:spPr/>
        <p:txBody>
          <a:bodyPr/>
          <a:lstStyle/>
          <a:p>
            <a:r>
              <a:rPr lang="en-US"/>
              <a:t>Stanford University</a:t>
            </a:r>
          </a:p>
        </p:txBody>
      </p:sp>
      <p:pic>
        <p:nvPicPr>
          <p:cNvPr id="22" name="Picture Placeholder 21" descr="A person in a black shirt&#10;&#10;AI-generated content may be incorrect.">
            <a:extLst>
              <a:ext uri="{FF2B5EF4-FFF2-40B4-BE49-F238E27FC236}">
                <a16:creationId xmlns:a16="http://schemas.microsoft.com/office/drawing/2014/main" id="{48E82CA2-38EC-1191-73D2-EC8FB05D65F8}"/>
              </a:ext>
            </a:extLst>
          </p:cNvPr>
          <p:cNvPicPr>
            <a:picLocks noGrp="1" noChangeAspect="1"/>
          </p:cNvPicPr>
          <p:nvPr>
            <p:ph type="pic" sz="quarter" idx="21"/>
          </p:nvPr>
        </p:nvPicPr>
        <p:blipFill>
          <a:blip r:embed="rId5"/>
          <a:srcRect/>
          <a:stretch>
            <a:fillRect/>
          </a:stretch>
        </p:blipFill>
        <p:spPr/>
      </p:pic>
      <p:sp>
        <p:nvSpPr>
          <p:cNvPr id="13" name="Text Placeholder 12">
            <a:extLst>
              <a:ext uri="{FF2B5EF4-FFF2-40B4-BE49-F238E27FC236}">
                <a16:creationId xmlns:a16="http://schemas.microsoft.com/office/drawing/2014/main" id="{D593BBB6-E984-C874-BFDD-B1C08640CB6A}"/>
              </a:ext>
            </a:extLst>
          </p:cNvPr>
          <p:cNvSpPr>
            <a:spLocks noGrp="1"/>
          </p:cNvSpPr>
          <p:nvPr>
            <p:ph type="body" sz="quarter" idx="22"/>
          </p:nvPr>
        </p:nvSpPr>
        <p:spPr/>
        <p:txBody>
          <a:bodyPr/>
          <a:lstStyle/>
          <a:p>
            <a:r>
              <a:rPr lang="en-US"/>
              <a:t>Philip N. Appleton</a:t>
            </a:r>
          </a:p>
        </p:txBody>
      </p:sp>
      <p:sp>
        <p:nvSpPr>
          <p:cNvPr id="14" name="Text Placeholder 13">
            <a:extLst>
              <a:ext uri="{FF2B5EF4-FFF2-40B4-BE49-F238E27FC236}">
                <a16:creationId xmlns:a16="http://schemas.microsoft.com/office/drawing/2014/main" id="{530C7D12-F06A-5600-100D-F9AFEDF6A9C6}"/>
              </a:ext>
            </a:extLst>
          </p:cNvPr>
          <p:cNvSpPr>
            <a:spLocks noGrp="1"/>
          </p:cNvSpPr>
          <p:nvPr>
            <p:ph type="body" sz="quarter" idx="23"/>
          </p:nvPr>
        </p:nvSpPr>
        <p:spPr/>
        <p:txBody>
          <a:bodyPr/>
          <a:lstStyle/>
          <a:p>
            <a:r>
              <a:rPr lang="en-US"/>
              <a:t>Caltech/IPAC</a:t>
            </a:r>
          </a:p>
        </p:txBody>
      </p:sp>
      <p:pic>
        <p:nvPicPr>
          <p:cNvPr id="24" name="Picture Placeholder 23" descr="A person smiling for the camera&#10;&#10;AI-generated content may be incorrect.">
            <a:extLst>
              <a:ext uri="{FF2B5EF4-FFF2-40B4-BE49-F238E27FC236}">
                <a16:creationId xmlns:a16="http://schemas.microsoft.com/office/drawing/2014/main" id="{0D2636BD-0D37-A6A9-F542-8543ED8EA968}"/>
              </a:ext>
            </a:extLst>
          </p:cNvPr>
          <p:cNvPicPr>
            <a:picLocks noGrp="1" noChangeAspect="1"/>
          </p:cNvPicPr>
          <p:nvPr>
            <p:ph type="pic" sz="quarter" idx="24"/>
          </p:nvPr>
        </p:nvPicPr>
        <p:blipFill>
          <a:blip r:embed="rId6"/>
          <a:srcRect t="17591" b="17591"/>
          <a:stretch>
            <a:fillRect/>
          </a:stretch>
        </p:blipFill>
        <p:spPr/>
      </p:pic>
      <p:sp>
        <p:nvSpPr>
          <p:cNvPr id="16" name="Text Placeholder 15">
            <a:extLst>
              <a:ext uri="{FF2B5EF4-FFF2-40B4-BE49-F238E27FC236}">
                <a16:creationId xmlns:a16="http://schemas.microsoft.com/office/drawing/2014/main" id="{BE031A0E-BDA7-9F5A-1D02-154BDF7E86C8}"/>
              </a:ext>
            </a:extLst>
          </p:cNvPr>
          <p:cNvSpPr>
            <a:spLocks noGrp="1"/>
          </p:cNvSpPr>
          <p:nvPr>
            <p:ph type="body" sz="quarter" idx="25"/>
          </p:nvPr>
        </p:nvSpPr>
        <p:spPr/>
        <p:txBody>
          <a:bodyPr/>
          <a:lstStyle/>
          <a:p>
            <a:r>
              <a:rPr lang="en-US"/>
              <a:t>Martha Irene Saladino</a:t>
            </a:r>
          </a:p>
        </p:txBody>
      </p:sp>
      <p:sp>
        <p:nvSpPr>
          <p:cNvPr id="17" name="Text Placeholder 16">
            <a:extLst>
              <a:ext uri="{FF2B5EF4-FFF2-40B4-BE49-F238E27FC236}">
                <a16:creationId xmlns:a16="http://schemas.microsoft.com/office/drawing/2014/main" id="{94C000E9-7D97-8605-7AA2-952633CAA033}"/>
              </a:ext>
            </a:extLst>
          </p:cNvPr>
          <p:cNvSpPr>
            <a:spLocks noGrp="1"/>
          </p:cNvSpPr>
          <p:nvPr>
            <p:ph type="body" sz="quarter" idx="26"/>
          </p:nvPr>
        </p:nvSpPr>
        <p:spPr/>
        <p:txBody>
          <a:bodyPr/>
          <a:lstStyle/>
          <a:p>
            <a:r>
              <a:rPr lang="en-US"/>
              <a:t>Space Telescope Science Institute</a:t>
            </a:r>
          </a:p>
        </p:txBody>
      </p:sp>
      <p:pic>
        <p:nvPicPr>
          <p:cNvPr id="26" name="Picture Placeholder 25" descr="A person with purple hair and glasses&#10;&#10;AI-generated content may be incorrect.">
            <a:extLst>
              <a:ext uri="{FF2B5EF4-FFF2-40B4-BE49-F238E27FC236}">
                <a16:creationId xmlns:a16="http://schemas.microsoft.com/office/drawing/2014/main" id="{8EA0075C-BEBE-744E-5CA0-535D2E1F458C}"/>
              </a:ext>
            </a:extLst>
          </p:cNvPr>
          <p:cNvPicPr>
            <a:picLocks noGrp="1" noChangeAspect="1"/>
          </p:cNvPicPr>
          <p:nvPr>
            <p:ph type="pic" sz="quarter" idx="27"/>
          </p:nvPr>
        </p:nvPicPr>
        <p:blipFill>
          <a:blip r:embed="rId7"/>
          <a:srcRect t="12500" b="12500"/>
          <a:stretch>
            <a:fillRect/>
          </a:stretch>
        </p:blipFill>
        <p:spPr/>
      </p:pic>
    </p:spTree>
    <p:extLst>
      <p:ext uri="{BB962C8B-B14F-4D97-AF65-F5344CB8AC3E}">
        <p14:creationId xmlns:p14="http://schemas.microsoft.com/office/powerpoint/2010/main" val="30940884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88D76F1E-4825-B791-1A79-1D8B131BCF1E}"/>
              </a:ext>
            </a:extLst>
          </p:cNvPr>
          <p:cNvSpPr>
            <a:spLocks noGrp="1"/>
          </p:cNvSpPr>
          <p:nvPr>
            <p:ph type="title"/>
          </p:nvPr>
        </p:nvSpPr>
        <p:spPr/>
        <p:txBody>
          <a:bodyPr/>
          <a:lstStyle/>
          <a:p>
            <a:r>
              <a:rPr lang="en-US"/>
              <a:t>Outline of this Science Briefing</a:t>
            </a:r>
          </a:p>
        </p:txBody>
      </p:sp>
      <p:sp>
        <p:nvSpPr>
          <p:cNvPr id="15" name="Content Placeholder 14">
            <a:extLst>
              <a:ext uri="{FF2B5EF4-FFF2-40B4-BE49-F238E27FC236}">
                <a16:creationId xmlns:a16="http://schemas.microsoft.com/office/drawing/2014/main" id="{B867AA08-AD59-FD37-08BD-D18E903938BD}"/>
              </a:ext>
            </a:extLst>
          </p:cNvPr>
          <p:cNvSpPr>
            <a:spLocks noGrp="1"/>
          </p:cNvSpPr>
          <p:nvPr>
            <p:ph idx="1"/>
          </p:nvPr>
        </p:nvSpPr>
        <p:spPr/>
        <p:txBody>
          <a:bodyPr>
            <a:normAutofit fontScale="77500" lnSpcReduction="20000"/>
          </a:bodyPr>
          <a:lstStyle/>
          <a:p>
            <a:pPr marL="514350" indent="-514350">
              <a:buFont typeface="+mj-lt"/>
              <a:buAutoNum type="arabicPeriod"/>
            </a:pPr>
            <a:r>
              <a:rPr lang="en-US" sz="2800" b="1"/>
              <a:t>Tom Ray</a:t>
            </a:r>
          </a:p>
          <a:p>
            <a:pPr marL="457200" lvl="1" indent="0">
              <a:buNone/>
            </a:pPr>
            <a:r>
              <a:rPr lang="en-US" sz="2400" i="1"/>
              <a:t> Dublin Institute for Advanced Studies</a:t>
            </a:r>
          </a:p>
          <a:p>
            <a:pPr marL="457200" lvl="1" indent="0">
              <a:spcAft>
                <a:spcPts val="600"/>
              </a:spcAft>
              <a:buNone/>
            </a:pPr>
            <a:r>
              <a:rPr lang="en-US" sz="2400" b="1">
                <a:solidFill>
                  <a:srgbClr val="1484FC"/>
                </a:solidFill>
              </a:rPr>
              <a:t> The Shocking Truth About Star Formation</a:t>
            </a:r>
          </a:p>
          <a:p>
            <a:pPr marL="514350" indent="-514350">
              <a:buFont typeface="+mj-lt"/>
              <a:buAutoNum type="arabicPeriod"/>
            </a:pPr>
            <a:r>
              <a:rPr lang="en-US" sz="2800" b="1"/>
              <a:t>Roger W. Romani</a:t>
            </a:r>
          </a:p>
          <a:p>
            <a:pPr marL="457200" lvl="1" indent="0">
              <a:buNone/>
            </a:pPr>
            <a:r>
              <a:rPr lang="en-US" sz="2400" i="1"/>
              <a:t> Stanford University</a:t>
            </a:r>
          </a:p>
          <a:p>
            <a:pPr marL="457200" lvl="1" indent="0">
              <a:spcAft>
                <a:spcPts val="600"/>
              </a:spcAft>
              <a:buNone/>
            </a:pPr>
            <a:r>
              <a:rPr lang="en-US" sz="2400" b="1">
                <a:solidFill>
                  <a:srgbClr val="1484FC"/>
                </a:solidFill>
              </a:rPr>
              <a:t> Bow Shocks in Astrophysics: Supersonic objects’ shocks light up astrophysical plasmas  </a:t>
            </a:r>
          </a:p>
          <a:p>
            <a:pPr marL="514350" indent="-514350">
              <a:buFont typeface="+mj-lt"/>
              <a:buAutoNum type="arabicPeriod"/>
            </a:pPr>
            <a:r>
              <a:rPr lang="en-US" sz="2800" b="1"/>
              <a:t>Philip N. Appleton</a:t>
            </a:r>
          </a:p>
          <a:p>
            <a:pPr marL="457200" lvl="1" indent="0">
              <a:buNone/>
            </a:pPr>
            <a:r>
              <a:rPr lang="en-US" sz="2400" i="1"/>
              <a:t> Caltech/IPAC</a:t>
            </a:r>
          </a:p>
          <a:p>
            <a:pPr marL="457200" lvl="1" indent="0">
              <a:spcAft>
                <a:spcPts val="600"/>
              </a:spcAft>
              <a:buNone/>
            </a:pPr>
            <a:r>
              <a:rPr lang="en-US" sz="2400" b="1">
                <a:solidFill>
                  <a:srgbClr val="1484FC"/>
                </a:solidFill>
              </a:rPr>
              <a:t> Shocks In Stephan’s Quintet: An “intruder galaxy” crashes the Stephan’s Quintet party!</a:t>
            </a:r>
          </a:p>
          <a:p>
            <a:pPr marL="514350" indent="-514350">
              <a:spcAft>
                <a:spcPts val="600"/>
              </a:spcAft>
              <a:buFont typeface="+mj-lt"/>
              <a:buAutoNum type="arabicPeriod"/>
            </a:pPr>
            <a:r>
              <a:rPr lang="en-US" sz="2800" b="1"/>
              <a:t>Q&amp;A</a:t>
            </a:r>
          </a:p>
          <a:p>
            <a:pPr marL="514350" indent="-514350">
              <a:buFont typeface="+mj-lt"/>
              <a:buAutoNum type="arabicPeriod"/>
            </a:pPr>
            <a:r>
              <a:rPr lang="en-US" sz="2800" b="1"/>
              <a:t>Martha I. Saladino</a:t>
            </a:r>
          </a:p>
          <a:p>
            <a:pPr marL="457200" lvl="1" indent="0">
              <a:buNone/>
            </a:pPr>
            <a:r>
              <a:rPr lang="en-US" sz="2800" i="1"/>
              <a:t> </a:t>
            </a:r>
            <a:r>
              <a:rPr lang="en-US" sz="2400" i="1"/>
              <a:t>Space Telescope Science Institute</a:t>
            </a:r>
          </a:p>
          <a:p>
            <a:pPr marL="457200" lvl="1" indent="0">
              <a:spcAft>
                <a:spcPts val="600"/>
              </a:spcAft>
              <a:buNone/>
            </a:pPr>
            <a:r>
              <a:rPr lang="en-US" sz="2400" b="1">
                <a:solidFill>
                  <a:srgbClr val="1484FC"/>
                </a:solidFill>
              </a:rPr>
              <a:t> Science and Education Resources</a:t>
            </a:r>
          </a:p>
          <a:p>
            <a:pPr marL="457200" lvl="1" indent="0">
              <a:spcAft>
                <a:spcPts val="600"/>
              </a:spcAft>
              <a:buNone/>
            </a:pPr>
            <a:endParaRPr lang="en-US" sz="2400" b="1">
              <a:solidFill>
                <a:srgbClr val="1484FC"/>
              </a:solidFill>
            </a:endParaRPr>
          </a:p>
        </p:txBody>
      </p:sp>
      <p:sp>
        <p:nvSpPr>
          <p:cNvPr id="4" name="Slide Number Placeholder 3">
            <a:extLst>
              <a:ext uri="{FF2B5EF4-FFF2-40B4-BE49-F238E27FC236}">
                <a16:creationId xmlns:a16="http://schemas.microsoft.com/office/drawing/2014/main" id="{56AA7B55-0928-65FF-1A35-0AC7AEB44425}"/>
              </a:ext>
            </a:extLst>
          </p:cNvPr>
          <p:cNvSpPr>
            <a:spLocks noGrp="1"/>
          </p:cNvSpPr>
          <p:nvPr>
            <p:ph type="sldNum" sz="quarter" idx="10"/>
          </p:nvPr>
        </p:nvSpPr>
        <p:spPr/>
        <p:txBody>
          <a:bodyPr/>
          <a:lstStyle/>
          <a:p>
            <a:fld id="{1A6E953D-3282-1E4C-8C54-CEE05A75726F}" type="slidenum">
              <a:rPr lang="en-US" smtClean="0"/>
              <a:pPr/>
              <a:t>2</a:t>
            </a:fld>
            <a:endParaRPr lang="en-US"/>
          </a:p>
        </p:txBody>
      </p:sp>
    </p:spTree>
    <p:extLst>
      <p:ext uri="{BB962C8B-B14F-4D97-AF65-F5344CB8AC3E}">
        <p14:creationId xmlns:p14="http://schemas.microsoft.com/office/powerpoint/2010/main" val="21616239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AB4BDB2-E36F-F69A-6855-787CBA498F30}"/>
              </a:ext>
            </a:extLst>
          </p:cNvPr>
          <p:cNvSpPr>
            <a:spLocks noGrp="1"/>
          </p:cNvSpPr>
          <p:nvPr>
            <p:ph type="sldNum" sz="quarter" idx="10"/>
          </p:nvPr>
        </p:nvSpPr>
        <p:spPr/>
        <p:txBody>
          <a:bodyPr/>
          <a:lstStyle/>
          <a:p>
            <a:fld id="{8D407A93-5F51-6D4C-9C0B-941BF48061CC}" type="slidenum">
              <a:rPr lang="en-US" smtClean="0"/>
              <a:t>3</a:t>
            </a:fld>
            <a:endParaRPr lang="en-US"/>
          </a:p>
        </p:txBody>
      </p:sp>
      <p:sp>
        <p:nvSpPr>
          <p:cNvPr id="3" name="Title 2">
            <a:extLst>
              <a:ext uri="{FF2B5EF4-FFF2-40B4-BE49-F238E27FC236}">
                <a16:creationId xmlns:a16="http://schemas.microsoft.com/office/drawing/2014/main" id="{3BC61B53-56AA-21F3-2910-01D874C6A9A3}"/>
              </a:ext>
            </a:extLst>
          </p:cNvPr>
          <p:cNvSpPr>
            <a:spLocks noGrp="1"/>
          </p:cNvSpPr>
          <p:nvPr>
            <p:ph type="title"/>
          </p:nvPr>
        </p:nvSpPr>
        <p:spPr/>
        <p:txBody>
          <a:bodyPr>
            <a:normAutofit fontScale="90000"/>
          </a:bodyPr>
          <a:lstStyle/>
          <a:p>
            <a:r>
              <a:rPr lang="en-US"/>
              <a:t>The Shocking Truth About Star Formation</a:t>
            </a:r>
          </a:p>
        </p:txBody>
      </p:sp>
      <p:pic>
        <p:nvPicPr>
          <p:cNvPr id="12" name="Picture Placeholder 11">
            <a:extLst>
              <a:ext uri="{FF2B5EF4-FFF2-40B4-BE49-F238E27FC236}">
                <a16:creationId xmlns:a16="http://schemas.microsoft.com/office/drawing/2014/main" id="{CE619526-DCB2-7A9E-03A7-6A5C394B1B24}"/>
              </a:ext>
            </a:extLst>
          </p:cNvPr>
          <p:cNvPicPr>
            <a:picLocks noGrp="1" noChangeAspect="1"/>
          </p:cNvPicPr>
          <p:nvPr>
            <p:ph type="pic" sz="quarter" idx="16"/>
          </p:nvPr>
        </p:nvPicPr>
        <p:blipFill>
          <a:blip r:embed="rId2"/>
          <a:srcRect l="14567" r="14567"/>
          <a:stretch>
            <a:fillRect/>
          </a:stretch>
        </p:blipFill>
        <p:spPr/>
      </p:pic>
      <p:sp>
        <p:nvSpPr>
          <p:cNvPr id="5" name="Text Placeholder 4">
            <a:extLst>
              <a:ext uri="{FF2B5EF4-FFF2-40B4-BE49-F238E27FC236}">
                <a16:creationId xmlns:a16="http://schemas.microsoft.com/office/drawing/2014/main" id="{67040B18-F957-216E-7E5D-E1C34B94F1DF}"/>
              </a:ext>
            </a:extLst>
          </p:cNvPr>
          <p:cNvSpPr>
            <a:spLocks noGrp="1"/>
          </p:cNvSpPr>
          <p:nvPr>
            <p:ph type="body" sz="quarter" idx="12"/>
          </p:nvPr>
        </p:nvSpPr>
        <p:spPr/>
        <p:txBody>
          <a:bodyPr/>
          <a:lstStyle/>
          <a:p>
            <a:r>
              <a:rPr lang="en-US"/>
              <a:t>Tom Ray</a:t>
            </a:r>
          </a:p>
        </p:txBody>
      </p:sp>
      <p:pic>
        <p:nvPicPr>
          <p:cNvPr id="14" name="Picture Placeholder 13" descr="A person in a red jacket on a boat&#10;&#10;AI-generated content may be incorrect.">
            <a:extLst>
              <a:ext uri="{FF2B5EF4-FFF2-40B4-BE49-F238E27FC236}">
                <a16:creationId xmlns:a16="http://schemas.microsoft.com/office/drawing/2014/main" id="{A89438C8-F2D6-B9CF-A75F-D31312AF4D55}"/>
              </a:ext>
            </a:extLst>
          </p:cNvPr>
          <p:cNvPicPr>
            <a:picLocks noGrp="1" noChangeAspect="1"/>
          </p:cNvPicPr>
          <p:nvPr>
            <p:ph type="pic" sz="quarter" idx="17"/>
          </p:nvPr>
        </p:nvPicPr>
        <p:blipFill>
          <a:blip r:embed="rId3"/>
          <a:srcRect t="1414" b="1414"/>
          <a:stretch>
            <a:fillRect/>
          </a:stretch>
        </p:blipFill>
        <p:spPr/>
      </p:pic>
      <p:sp>
        <p:nvSpPr>
          <p:cNvPr id="8" name="Text Placeholder 7">
            <a:extLst>
              <a:ext uri="{FF2B5EF4-FFF2-40B4-BE49-F238E27FC236}">
                <a16:creationId xmlns:a16="http://schemas.microsoft.com/office/drawing/2014/main" id="{967FDFA9-7C45-AC01-778A-C54BA398DFB0}"/>
              </a:ext>
            </a:extLst>
          </p:cNvPr>
          <p:cNvSpPr>
            <a:spLocks noGrp="1"/>
          </p:cNvSpPr>
          <p:nvPr>
            <p:ph type="body" sz="quarter" idx="18"/>
          </p:nvPr>
        </p:nvSpPr>
        <p:spPr/>
        <p:txBody>
          <a:bodyPr/>
          <a:lstStyle/>
          <a:p>
            <a:r>
              <a:rPr lang="en-US"/>
              <a:t>Image credit: ALMA (NRAO/ESO/NAOJ</a:t>
            </a:r>
          </a:p>
        </p:txBody>
      </p:sp>
      <p:sp>
        <p:nvSpPr>
          <p:cNvPr id="10" name="Text Placeholder 9">
            <a:extLst>
              <a:ext uri="{FF2B5EF4-FFF2-40B4-BE49-F238E27FC236}">
                <a16:creationId xmlns:a16="http://schemas.microsoft.com/office/drawing/2014/main" id="{BD12EE85-A299-53A0-9BB0-F38B5B847A2D}"/>
              </a:ext>
            </a:extLst>
          </p:cNvPr>
          <p:cNvSpPr>
            <a:spLocks noGrp="1"/>
          </p:cNvSpPr>
          <p:nvPr>
            <p:ph type="body" sz="quarter" idx="25"/>
          </p:nvPr>
        </p:nvSpPr>
        <p:spPr/>
        <p:txBody>
          <a:bodyPr/>
          <a:lstStyle/>
          <a:p>
            <a:r>
              <a:rPr lang="en-US"/>
              <a:t>Dublin Institute for Advanced Studies </a:t>
            </a:r>
          </a:p>
        </p:txBody>
      </p:sp>
    </p:spTree>
    <p:extLst>
      <p:ext uri="{BB962C8B-B14F-4D97-AF65-F5344CB8AC3E}">
        <p14:creationId xmlns:p14="http://schemas.microsoft.com/office/powerpoint/2010/main" val="21192935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D3F658F8-1F78-0D77-32FD-F5799B22CAFB}"/>
              </a:ext>
            </a:extLst>
          </p:cNvPr>
          <p:cNvSpPr>
            <a:spLocks noGrp="1"/>
          </p:cNvSpPr>
          <p:nvPr>
            <p:ph type="title"/>
          </p:nvPr>
        </p:nvSpPr>
        <p:spPr/>
        <p:txBody>
          <a:bodyPr/>
          <a:lstStyle/>
          <a:p>
            <a:r>
              <a:rPr lang="en-US"/>
              <a:t>What is a Shock?</a:t>
            </a:r>
          </a:p>
        </p:txBody>
      </p:sp>
      <p:pic>
        <p:nvPicPr>
          <p:cNvPr id="14" name="Content Placeholder 13">
            <a:extLst>
              <a:ext uri="{FF2B5EF4-FFF2-40B4-BE49-F238E27FC236}">
                <a16:creationId xmlns:a16="http://schemas.microsoft.com/office/drawing/2014/main" id="{48D21020-3400-F67C-5B30-0897463F9E21}"/>
              </a:ext>
            </a:extLst>
          </p:cNvPr>
          <p:cNvPicPr>
            <a:picLocks noGrp="1" noChangeAspect="1"/>
          </p:cNvPicPr>
          <p:nvPr>
            <p:ph idx="1"/>
          </p:nvPr>
        </p:nvPicPr>
        <p:blipFill>
          <a:blip r:embed="rId2"/>
          <a:stretch>
            <a:fillRect/>
          </a:stretch>
        </p:blipFill>
        <p:spPr>
          <a:xfrm>
            <a:off x="1654079" y="1313151"/>
            <a:ext cx="8883841" cy="4997161"/>
          </a:xfrm>
        </p:spPr>
      </p:pic>
      <p:sp>
        <p:nvSpPr>
          <p:cNvPr id="2" name="Slide Number Placeholder 1">
            <a:extLst>
              <a:ext uri="{FF2B5EF4-FFF2-40B4-BE49-F238E27FC236}">
                <a16:creationId xmlns:a16="http://schemas.microsoft.com/office/drawing/2014/main" id="{40EA47F5-7E43-3D80-296C-F13FA39E410E}"/>
              </a:ext>
            </a:extLst>
          </p:cNvPr>
          <p:cNvSpPr>
            <a:spLocks noGrp="1"/>
          </p:cNvSpPr>
          <p:nvPr>
            <p:ph type="sldNum" sz="quarter" idx="10"/>
          </p:nvPr>
        </p:nvSpPr>
        <p:spPr/>
        <p:txBody>
          <a:bodyPr/>
          <a:lstStyle/>
          <a:p>
            <a:fld id="{8D407A93-5F51-6D4C-9C0B-941BF48061CC}" type="slidenum">
              <a:rPr lang="en-US" smtClean="0"/>
              <a:t>4</a:t>
            </a:fld>
            <a:endParaRPr lang="en-US"/>
          </a:p>
        </p:txBody>
      </p:sp>
      <p:sp>
        <p:nvSpPr>
          <p:cNvPr id="16" name="TextBox 15">
            <a:extLst>
              <a:ext uri="{FF2B5EF4-FFF2-40B4-BE49-F238E27FC236}">
                <a16:creationId xmlns:a16="http://schemas.microsoft.com/office/drawing/2014/main" id="{E2E90923-8F89-A38F-D595-BB003B856C08}"/>
              </a:ext>
            </a:extLst>
          </p:cNvPr>
          <p:cNvSpPr txBox="1"/>
          <p:nvPr/>
        </p:nvSpPr>
        <p:spPr>
          <a:xfrm>
            <a:off x="8206191" y="6003001"/>
            <a:ext cx="2331729" cy="276999"/>
          </a:xfrm>
          <a:prstGeom prst="rect">
            <a:avLst/>
          </a:prstGeom>
          <a:noFill/>
        </p:spPr>
        <p:txBody>
          <a:bodyPr wrap="none" rtlCol="0">
            <a:spAutoFit/>
          </a:bodyPr>
          <a:lstStyle/>
          <a:p>
            <a:r>
              <a:rPr lang="en-US" sz="1200">
                <a:solidFill>
                  <a:schemeClr val="bg1"/>
                </a:solidFill>
              </a:rPr>
              <a:t>Pratt &amp; Whitney J58 engine, NASA</a:t>
            </a:r>
          </a:p>
        </p:txBody>
      </p:sp>
    </p:spTree>
    <p:extLst>
      <p:ext uri="{BB962C8B-B14F-4D97-AF65-F5344CB8AC3E}">
        <p14:creationId xmlns:p14="http://schemas.microsoft.com/office/powerpoint/2010/main" val="2189480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itle 24">
            <a:extLst>
              <a:ext uri="{FF2B5EF4-FFF2-40B4-BE49-F238E27FC236}">
                <a16:creationId xmlns:a16="http://schemas.microsoft.com/office/drawing/2014/main" id="{32C1AE3E-CCE7-049E-74F5-5612DF372290}"/>
              </a:ext>
            </a:extLst>
          </p:cNvPr>
          <p:cNvSpPr>
            <a:spLocks noGrp="1"/>
          </p:cNvSpPr>
          <p:nvPr>
            <p:ph type="title"/>
          </p:nvPr>
        </p:nvSpPr>
        <p:spPr/>
        <p:txBody>
          <a:bodyPr/>
          <a:lstStyle/>
          <a:p>
            <a:r>
              <a:rPr lang="en-US"/>
              <a:t>What Happens in a Shock?</a:t>
            </a:r>
          </a:p>
        </p:txBody>
      </p:sp>
      <p:pic>
        <p:nvPicPr>
          <p:cNvPr id="28" name="Content Placeholder 27">
            <a:extLst>
              <a:ext uri="{FF2B5EF4-FFF2-40B4-BE49-F238E27FC236}">
                <a16:creationId xmlns:a16="http://schemas.microsoft.com/office/drawing/2014/main" id="{6C8C6268-9C99-2F47-588D-C845BFCB50FC}"/>
              </a:ext>
            </a:extLst>
          </p:cNvPr>
          <p:cNvPicPr>
            <a:picLocks noGrp="1" noChangeAspect="1"/>
          </p:cNvPicPr>
          <p:nvPr>
            <p:ph idx="1"/>
          </p:nvPr>
        </p:nvPicPr>
        <p:blipFill>
          <a:blip r:embed="rId2"/>
          <a:stretch>
            <a:fillRect/>
          </a:stretch>
        </p:blipFill>
        <p:spPr>
          <a:xfrm>
            <a:off x="2661519" y="1251611"/>
            <a:ext cx="6868962" cy="4867769"/>
          </a:xfrm>
        </p:spPr>
      </p:pic>
      <p:sp>
        <p:nvSpPr>
          <p:cNvPr id="3" name="Slide Number Placeholder 2">
            <a:extLst>
              <a:ext uri="{FF2B5EF4-FFF2-40B4-BE49-F238E27FC236}">
                <a16:creationId xmlns:a16="http://schemas.microsoft.com/office/drawing/2014/main" id="{0DE9B950-0542-C0B3-825B-9773D6D22A3C}"/>
              </a:ext>
            </a:extLst>
          </p:cNvPr>
          <p:cNvSpPr>
            <a:spLocks noGrp="1"/>
          </p:cNvSpPr>
          <p:nvPr>
            <p:ph type="sldNum" sz="quarter" idx="10"/>
          </p:nvPr>
        </p:nvSpPr>
        <p:spPr/>
        <p:txBody>
          <a:bodyPr/>
          <a:lstStyle/>
          <a:p>
            <a:fld id="{1A6E953D-3282-1E4C-8C54-CEE05A75726F}" type="slidenum">
              <a:rPr lang="en-US" smtClean="0"/>
              <a:t>5</a:t>
            </a:fld>
            <a:endParaRPr lang="en-US"/>
          </a:p>
        </p:txBody>
      </p:sp>
    </p:spTree>
    <p:extLst>
      <p:ext uri="{BB962C8B-B14F-4D97-AF65-F5344CB8AC3E}">
        <p14:creationId xmlns:p14="http://schemas.microsoft.com/office/powerpoint/2010/main" val="245993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Off-page Connector 21">
            <a:extLst>
              <a:ext uri="{FF2B5EF4-FFF2-40B4-BE49-F238E27FC236}">
                <a16:creationId xmlns:a16="http://schemas.microsoft.com/office/drawing/2014/main" id="{64CBE4FA-72B2-B3CE-57F6-F17DFEDE985E}"/>
              </a:ext>
            </a:extLst>
          </p:cNvPr>
          <p:cNvSpPr/>
          <p:nvPr/>
        </p:nvSpPr>
        <p:spPr>
          <a:xfrm rot="16200000">
            <a:off x="1591308" y="1774247"/>
            <a:ext cx="2317172" cy="3683578"/>
          </a:xfrm>
          <a:prstGeom prst="flowChartOffpageConnector">
            <a:avLst/>
          </a:prstGeom>
          <a:solidFill>
            <a:srgbClr val="86BF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Content Placeholder 17">
            <a:extLst>
              <a:ext uri="{FF2B5EF4-FFF2-40B4-BE49-F238E27FC236}">
                <a16:creationId xmlns:a16="http://schemas.microsoft.com/office/drawing/2014/main" id="{D2CA4B31-B069-BFA5-7CA8-FB691E2559F8}"/>
              </a:ext>
            </a:extLst>
          </p:cNvPr>
          <p:cNvPicPr>
            <a:picLocks noGrp="1" noChangeAspect="1"/>
          </p:cNvPicPr>
          <p:nvPr>
            <p:ph idx="1"/>
          </p:nvPr>
        </p:nvPicPr>
        <p:blipFill>
          <a:blip r:embed="rId2"/>
          <a:stretch>
            <a:fillRect/>
          </a:stretch>
        </p:blipFill>
        <p:spPr>
          <a:xfrm>
            <a:off x="4961121" y="1253474"/>
            <a:ext cx="6322774" cy="4748001"/>
          </a:xfrm>
        </p:spPr>
      </p:pic>
      <p:sp>
        <p:nvSpPr>
          <p:cNvPr id="3" name="Slide Number Placeholder 2">
            <a:extLst>
              <a:ext uri="{FF2B5EF4-FFF2-40B4-BE49-F238E27FC236}">
                <a16:creationId xmlns:a16="http://schemas.microsoft.com/office/drawing/2014/main" id="{54DE8D53-7E0E-A528-9356-2890958737AA}"/>
              </a:ext>
            </a:extLst>
          </p:cNvPr>
          <p:cNvSpPr>
            <a:spLocks noGrp="1"/>
          </p:cNvSpPr>
          <p:nvPr>
            <p:ph type="sldNum" sz="quarter" idx="10"/>
          </p:nvPr>
        </p:nvSpPr>
        <p:spPr/>
        <p:txBody>
          <a:bodyPr/>
          <a:lstStyle/>
          <a:p>
            <a:fld id="{1A6E953D-3282-1E4C-8C54-CEE05A75726F}" type="slidenum">
              <a:rPr lang="en-US" smtClean="0"/>
              <a:t>6</a:t>
            </a:fld>
            <a:endParaRPr lang="en-US"/>
          </a:p>
        </p:txBody>
      </p:sp>
      <p:sp>
        <p:nvSpPr>
          <p:cNvPr id="19" name="TextBox 18">
            <a:extLst>
              <a:ext uri="{FF2B5EF4-FFF2-40B4-BE49-F238E27FC236}">
                <a16:creationId xmlns:a16="http://schemas.microsoft.com/office/drawing/2014/main" id="{F36A6208-836E-96A0-B42B-C5F40316AC90}"/>
              </a:ext>
            </a:extLst>
          </p:cNvPr>
          <p:cNvSpPr txBox="1"/>
          <p:nvPr/>
        </p:nvSpPr>
        <p:spPr>
          <a:xfrm>
            <a:off x="8122508" y="5904726"/>
            <a:ext cx="1295547" cy="276999"/>
          </a:xfrm>
          <a:prstGeom prst="rect">
            <a:avLst/>
          </a:prstGeom>
          <a:noFill/>
        </p:spPr>
        <p:txBody>
          <a:bodyPr wrap="none" rtlCol="0">
            <a:spAutoFit/>
          </a:bodyPr>
          <a:lstStyle/>
          <a:p>
            <a:r>
              <a:rPr lang="en-US" sz="1200">
                <a:solidFill>
                  <a:schemeClr val="bg1"/>
                </a:solidFill>
              </a:rPr>
              <a:t>Credit: Wikipedia</a:t>
            </a:r>
          </a:p>
        </p:txBody>
      </p:sp>
      <p:sp>
        <p:nvSpPr>
          <p:cNvPr id="20" name="TextBox 19">
            <a:extLst>
              <a:ext uri="{FF2B5EF4-FFF2-40B4-BE49-F238E27FC236}">
                <a16:creationId xmlns:a16="http://schemas.microsoft.com/office/drawing/2014/main" id="{68B3D4B5-9ED8-731D-99B3-A8F4574FB731}"/>
              </a:ext>
            </a:extLst>
          </p:cNvPr>
          <p:cNvSpPr txBox="1"/>
          <p:nvPr/>
        </p:nvSpPr>
        <p:spPr>
          <a:xfrm>
            <a:off x="1170476" y="2923537"/>
            <a:ext cx="3158836" cy="1384995"/>
          </a:xfrm>
          <a:prstGeom prst="rect">
            <a:avLst/>
          </a:prstGeom>
          <a:noFill/>
          <a:ln>
            <a:noFill/>
          </a:ln>
        </p:spPr>
        <p:txBody>
          <a:bodyPr wrap="square" rtlCol="0">
            <a:spAutoFit/>
          </a:bodyPr>
          <a:lstStyle/>
          <a:p>
            <a:r>
              <a:rPr lang="en-US" sz="2800" b="1"/>
              <a:t>But even in your kitchen sink there are shocks …</a:t>
            </a:r>
          </a:p>
        </p:txBody>
      </p:sp>
      <p:sp>
        <p:nvSpPr>
          <p:cNvPr id="2" name="TextBox 1">
            <a:extLst>
              <a:ext uri="{FF2B5EF4-FFF2-40B4-BE49-F238E27FC236}">
                <a16:creationId xmlns:a16="http://schemas.microsoft.com/office/drawing/2014/main" id="{21E86490-DC66-55AA-48B9-EA157B2FD48D}"/>
              </a:ext>
            </a:extLst>
          </p:cNvPr>
          <p:cNvSpPr txBox="1"/>
          <p:nvPr/>
        </p:nvSpPr>
        <p:spPr>
          <a:xfrm>
            <a:off x="6165411" y="1919337"/>
            <a:ext cx="1158841" cy="369332"/>
          </a:xfrm>
          <a:prstGeom prst="rect">
            <a:avLst/>
          </a:prstGeom>
          <a:solidFill>
            <a:schemeClr val="bg2">
              <a:lumMod val="25000"/>
            </a:schemeClr>
          </a:solidFill>
        </p:spPr>
        <p:txBody>
          <a:bodyPr wrap="square" rtlCol="0">
            <a:spAutoFit/>
          </a:bodyPr>
          <a:lstStyle/>
          <a:p>
            <a:pPr algn="ctr"/>
            <a:r>
              <a:rPr lang="en-US" b="1">
                <a:solidFill>
                  <a:schemeClr val="bg1"/>
                </a:solidFill>
              </a:rPr>
              <a:t>Fast Flow</a:t>
            </a:r>
          </a:p>
        </p:txBody>
      </p:sp>
      <p:sp>
        <p:nvSpPr>
          <p:cNvPr id="4" name="TextBox 3">
            <a:extLst>
              <a:ext uri="{FF2B5EF4-FFF2-40B4-BE49-F238E27FC236}">
                <a16:creationId xmlns:a16="http://schemas.microsoft.com/office/drawing/2014/main" id="{4A82320F-7294-656D-8826-B3408981007C}"/>
              </a:ext>
            </a:extLst>
          </p:cNvPr>
          <p:cNvSpPr txBox="1"/>
          <p:nvPr/>
        </p:nvSpPr>
        <p:spPr>
          <a:xfrm>
            <a:off x="5205744" y="2652666"/>
            <a:ext cx="1339912" cy="369332"/>
          </a:xfrm>
          <a:prstGeom prst="rect">
            <a:avLst/>
          </a:prstGeom>
          <a:solidFill>
            <a:schemeClr val="bg2">
              <a:lumMod val="25000"/>
            </a:schemeClr>
          </a:solidFill>
        </p:spPr>
        <p:txBody>
          <a:bodyPr wrap="square" rtlCol="0">
            <a:spAutoFit/>
          </a:bodyPr>
          <a:lstStyle/>
          <a:p>
            <a:pPr algn="ctr"/>
            <a:r>
              <a:rPr lang="en-US" b="1">
                <a:solidFill>
                  <a:schemeClr val="bg1"/>
                </a:solidFill>
              </a:rPr>
              <a:t>Slow Flow</a:t>
            </a:r>
          </a:p>
        </p:txBody>
      </p:sp>
      <p:sp>
        <p:nvSpPr>
          <p:cNvPr id="5" name="TextBox 4">
            <a:extLst>
              <a:ext uri="{FF2B5EF4-FFF2-40B4-BE49-F238E27FC236}">
                <a16:creationId xmlns:a16="http://schemas.microsoft.com/office/drawing/2014/main" id="{524E47CF-BEBC-0557-6122-97C2911E8FA7}"/>
              </a:ext>
            </a:extLst>
          </p:cNvPr>
          <p:cNvSpPr txBox="1"/>
          <p:nvPr/>
        </p:nvSpPr>
        <p:spPr>
          <a:xfrm>
            <a:off x="9116841" y="4897925"/>
            <a:ext cx="2167054" cy="369332"/>
          </a:xfrm>
          <a:prstGeom prst="rect">
            <a:avLst/>
          </a:prstGeom>
          <a:solidFill>
            <a:schemeClr val="bg2">
              <a:lumMod val="25000"/>
            </a:schemeClr>
          </a:solidFill>
        </p:spPr>
        <p:txBody>
          <a:bodyPr wrap="square" rtlCol="0">
            <a:spAutoFit/>
          </a:bodyPr>
          <a:lstStyle/>
          <a:p>
            <a:pPr algn="ctr"/>
            <a:r>
              <a:rPr lang="en-US" b="1">
                <a:solidFill>
                  <a:schemeClr val="bg1"/>
                </a:solidFill>
              </a:rPr>
              <a:t>Termination Shock</a:t>
            </a:r>
          </a:p>
        </p:txBody>
      </p:sp>
    </p:spTree>
    <p:extLst>
      <p:ext uri="{BB962C8B-B14F-4D97-AF65-F5344CB8AC3E}">
        <p14:creationId xmlns:p14="http://schemas.microsoft.com/office/powerpoint/2010/main" val="40712082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35CB1B71-A637-8B36-A34B-FEAE40037975}"/>
              </a:ext>
            </a:extLst>
          </p:cNvPr>
          <p:cNvSpPr>
            <a:spLocks noGrp="1"/>
          </p:cNvSpPr>
          <p:nvPr>
            <p:ph type="title"/>
          </p:nvPr>
        </p:nvSpPr>
        <p:spPr/>
        <p:txBody>
          <a:bodyPr/>
          <a:lstStyle/>
          <a:p>
            <a:r>
              <a:rPr lang="en-US"/>
              <a:t>Stellar Birthplaces </a:t>
            </a:r>
          </a:p>
        </p:txBody>
      </p:sp>
      <p:pic>
        <p:nvPicPr>
          <p:cNvPr id="18" name="Content Placeholder 17">
            <a:extLst>
              <a:ext uri="{FF2B5EF4-FFF2-40B4-BE49-F238E27FC236}">
                <a16:creationId xmlns:a16="http://schemas.microsoft.com/office/drawing/2014/main" id="{CFC4109A-D817-D86D-1354-6D2E44317BA7}"/>
              </a:ext>
            </a:extLst>
          </p:cNvPr>
          <p:cNvPicPr>
            <a:picLocks noGrp="1" noChangeAspect="1"/>
          </p:cNvPicPr>
          <p:nvPr>
            <p:ph idx="1"/>
          </p:nvPr>
        </p:nvPicPr>
        <p:blipFill>
          <a:blip r:embed="rId2"/>
          <a:stretch>
            <a:fillRect/>
          </a:stretch>
        </p:blipFill>
        <p:spPr>
          <a:xfrm>
            <a:off x="1615440" y="1141096"/>
            <a:ext cx="8961120" cy="5040630"/>
          </a:xfrm>
        </p:spPr>
      </p:pic>
      <p:sp>
        <p:nvSpPr>
          <p:cNvPr id="3" name="Slide Number Placeholder 2">
            <a:extLst>
              <a:ext uri="{FF2B5EF4-FFF2-40B4-BE49-F238E27FC236}">
                <a16:creationId xmlns:a16="http://schemas.microsoft.com/office/drawing/2014/main" id="{ECEABF92-D268-4E25-92BF-95C16BFDAB2D}"/>
              </a:ext>
            </a:extLst>
          </p:cNvPr>
          <p:cNvSpPr>
            <a:spLocks noGrp="1"/>
          </p:cNvSpPr>
          <p:nvPr>
            <p:ph type="sldNum" sz="quarter" idx="10"/>
          </p:nvPr>
        </p:nvSpPr>
        <p:spPr/>
        <p:txBody>
          <a:bodyPr/>
          <a:lstStyle/>
          <a:p>
            <a:fld id="{1A6E953D-3282-1E4C-8C54-CEE05A75726F}" type="slidenum">
              <a:rPr lang="en-US" smtClean="0"/>
              <a:t>7</a:t>
            </a:fld>
            <a:endParaRPr lang="en-US"/>
          </a:p>
        </p:txBody>
      </p:sp>
      <p:sp>
        <p:nvSpPr>
          <p:cNvPr id="19" name="TextBox 18">
            <a:extLst>
              <a:ext uri="{FF2B5EF4-FFF2-40B4-BE49-F238E27FC236}">
                <a16:creationId xmlns:a16="http://schemas.microsoft.com/office/drawing/2014/main" id="{5100818C-DEE9-3071-0FB0-670D586105FD}"/>
              </a:ext>
            </a:extLst>
          </p:cNvPr>
          <p:cNvSpPr txBox="1"/>
          <p:nvPr/>
        </p:nvSpPr>
        <p:spPr>
          <a:xfrm>
            <a:off x="9672145" y="5904727"/>
            <a:ext cx="904415" cy="276999"/>
          </a:xfrm>
          <a:prstGeom prst="rect">
            <a:avLst/>
          </a:prstGeom>
          <a:noFill/>
        </p:spPr>
        <p:txBody>
          <a:bodyPr wrap="none" rtlCol="0">
            <a:spAutoFit/>
          </a:bodyPr>
          <a:lstStyle/>
          <a:p>
            <a:r>
              <a:rPr lang="en-US" sz="1200">
                <a:solidFill>
                  <a:schemeClr val="bg1"/>
                </a:solidFill>
              </a:rPr>
              <a:t>Credit: ESO</a:t>
            </a:r>
          </a:p>
        </p:txBody>
      </p:sp>
    </p:spTree>
    <p:extLst>
      <p:ext uri="{BB962C8B-B14F-4D97-AF65-F5344CB8AC3E}">
        <p14:creationId xmlns:p14="http://schemas.microsoft.com/office/powerpoint/2010/main" val="18913243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59E52261-55E1-9DB6-4E81-CD992948B43F}"/>
              </a:ext>
            </a:extLst>
          </p:cNvPr>
          <p:cNvSpPr>
            <a:spLocks noGrp="1"/>
          </p:cNvSpPr>
          <p:nvPr>
            <p:ph type="title"/>
          </p:nvPr>
        </p:nvSpPr>
        <p:spPr/>
        <p:txBody>
          <a:bodyPr/>
          <a:lstStyle/>
          <a:p>
            <a:r>
              <a:rPr lang="en-US"/>
              <a:t>Star and Planet Formation</a:t>
            </a:r>
          </a:p>
        </p:txBody>
      </p:sp>
      <p:pic>
        <p:nvPicPr>
          <p:cNvPr id="18" name="Content Placeholder 17">
            <a:extLst>
              <a:ext uri="{FF2B5EF4-FFF2-40B4-BE49-F238E27FC236}">
                <a16:creationId xmlns:a16="http://schemas.microsoft.com/office/drawing/2014/main" id="{5EC7B076-D6DE-8BCE-B651-C7D6F40ECCDB}"/>
              </a:ext>
            </a:extLst>
          </p:cNvPr>
          <p:cNvPicPr>
            <a:picLocks noGrp="1" noChangeAspect="1"/>
          </p:cNvPicPr>
          <p:nvPr>
            <p:ph idx="1"/>
          </p:nvPr>
        </p:nvPicPr>
        <p:blipFill>
          <a:blip r:embed="rId2"/>
          <a:stretch>
            <a:fillRect/>
          </a:stretch>
        </p:blipFill>
        <p:spPr>
          <a:xfrm>
            <a:off x="3581688" y="1153102"/>
            <a:ext cx="5028623" cy="5028623"/>
          </a:xfrm>
        </p:spPr>
      </p:pic>
      <p:sp>
        <p:nvSpPr>
          <p:cNvPr id="3" name="Slide Number Placeholder 2">
            <a:extLst>
              <a:ext uri="{FF2B5EF4-FFF2-40B4-BE49-F238E27FC236}">
                <a16:creationId xmlns:a16="http://schemas.microsoft.com/office/drawing/2014/main" id="{D78F7D19-B3DB-3F80-03E6-19AD948B4A75}"/>
              </a:ext>
            </a:extLst>
          </p:cNvPr>
          <p:cNvSpPr>
            <a:spLocks noGrp="1"/>
          </p:cNvSpPr>
          <p:nvPr>
            <p:ph type="sldNum" sz="quarter" idx="10"/>
          </p:nvPr>
        </p:nvSpPr>
        <p:spPr/>
        <p:txBody>
          <a:bodyPr/>
          <a:lstStyle/>
          <a:p>
            <a:fld id="{1A6E953D-3282-1E4C-8C54-CEE05A75726F}" type="slidenum">
              <a:rPr lang="en-US" smtClean="0"/>
              <a:t>8</a:t>
            </a:fld>
            <a:endParaRPr lang="en-US"/>
          </a:p>
        </p:txBody>
      </p:sp>
      <p:sp>
        <p:nvSpPr>
          <p:cNvPr id="19" name="TextBox 18">
            <a:extLst>
              <a:ext uri="{FF2B5EF4-FFF2-40B4-BE49-F238E27FC236}">
                <a16:creationId xmlns:a16="http://schemas.microsoft.com/office/drawing/2014/main" id="{601B82DB-B625-E27B-CF52-CD4AF3CA147C}"/>
              </a:ext>
            </a:extLst>
          </p:cNvPr>
          <p:cNvSpPr txBox="1"/>
          <p:nvPr/>
        </p:nvSpPr>
        <p:spPr>
          <a:xfrm>
            <a:off x="5789795" y="5904726"/>
            <a:ext cx="2820516" cy="276999"/>
          </a:xfrm>
          <a:prstGeom prst="rect">
            <a:avLst/>
          </a:prstGeom>
          <a:noFill/>
        </p:spPr>
        <p:txBody>
          <a:bodyPr wrap="none" rtlCol="0">
            <a:spAutoFit/>
          </a:bodyPr>
          <a:lstStyle/>
          <a:p>
            <a:r>
              <a:rPr lang="en-US" sz="1200">
                <a:solidFill>
                  <a:schemeClr val="bg1"/>
                </a:solidFill>
              </a:rPr>
              <a:t>Credit: Credit: Bill Saxton/NRAO/AUI/NSF</a:t>
            </a:r>
          </a:p>
        </p:txBody>
      </p:sp>
    </p:spTree>
    <p:extLst>
      <p:ext uri="{BB962C8B-B14F-4D97-AF65-F5344CB8AC3E}">
        <p14:creationId xmlns:p14="http://schemas.microsoft.com/office/powerpoint/2010/main" val="40061751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Off-page Connector 29">
            <a:extLst>
              <a:ext uri="{FF2B5EF4-FFF2-40B4-BE49-F238E27FC236}">
                <a16:creationId xmlns:a16="http://schemas.microsoft.com/office/drawing/2014/main" id="{916F5EC2-704A-C5C2-F614-51C37FF915B3}"/>
              </a:ext>
            </a:extLst>
          </p:cNvPr>
          <p:cNvSpPr/>
          <p:nvPr/>
        </p:nvSpPr>
        <p:spPr>
          <a:xfrm rot="16200000">
            <a:off x="1683327" y="1863024"/>
            <a:ext cx="2317172" cy="3683578"/>
          </a:xfrm>
          <a:prstGeom prst="flowChartOffpageConnector">
            <a:avLst/>
          </a:prstGeom>
          <a:solidFill>
            <a:srgbClr val="86BF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Content Placeholder 17">
            <a:extLst>
              <a:ext uri="{FF2B5EF4-FFF2-40B4-BE49-F238E27FC236}">
                <a16:creationId xmlns:a16="http://schemas.microsoft.com/office/drawing/2014/main" id="{29EC6A38-E244-FD52-C560-79C90EDB95BB}"/>
              </a:ext>
            </a:extLst>
          </p:cNvPr>
          <p:cNvPicPr>
            <a:picLocks noGrp="1" noChangeAspect="1"/>
          </p:cNvPicPr>
          <p:nvPr>
            <p:ph idx="1"/>
          </p:nvPr>
        </p:nvPicPr>
        <p:blipFill>
          <a:blip r:embed="rId2"/>
          <a:stretch>
            <a:fillRect/>
          </a:stretch>
        </p:blipFill>
        <p:spPr>
          <a:xfrm>
            <a:off x="5514687" y="895494"/>
            <a:ext cx="5414818" cy="5414818"/>
          </a:xfrm>
        </p:spPr>
      </p:pic>
      <p:sp>
        <p:nvSpPr>
          <p:cNvPr id="3" name="Slide Number Placeholder 2">
            <a:extLst>
              <a:ext uri="{FF2B5EF4-FFF2-40B4-BE49-F238E27FC236}">
                <a16:creationId xmlns:a16="http://schemas.microsoft.com/office/drawing/2014/main" id="{8F322343-8882-41BB-8E01-6FBA2456E39E}"/>
              </a:ext>
            </a:extLst>
          </p:cNvPr>
          <p:cNvSpPr>
            <a:spLocks noGrp="1"/>
          </p:cNvSpPr>
          <p:nvPr>
            <p:ph type="sldNum" sz="quarter" idx="10"/>
          </p:nvPr>
        </p:nvSpPr>
        <p:spPr/>
        <p:txBody>
          <a:bodyPr/>
          <a:lstStyle/>
          <a:p>
            <a:fld id="{1A6E953D-3282-1E4C-8C54-CEE05A75726F}" type="slidenum">
              <a:rPr lang="en-US" smtClean="0"/>
              <a:t>9</a:t>
            </a:fld>
            <a:endParaRPr lang="en-US"/>
          </a:p>
        </p:txBody>
      </p:sp>
      <p:sp>
        <p:nvSpPr>
          <p:cNvPr id="19" name="TextBox 18">
            <a:extLst>
              <a:ext uri="{FF2B5EF4-FFF2-40B4-BE49-F238E27FC236}">
                <a16:creationId xmlns:a16="http://schemas.microsoft.com/office/drawing/2014/main" id="{8A4F31B2-9A94-2ABE-D728-FEA5A5D34BCD}"/>
              </a:ext>
            </a:extLst>
          </p:cNvPr>
          <p:cNvSpPr txBox="1"/>
          <p:nvPr/>
        </p:nvSpPr>
        <p:spPr>
          <a:xfrm>
            <a:off x="9917184" y="6024228"/>
            <a:ext cx="1012321" cy="286084"/>
          </a:xfrm>
          <a:prstGeom prst="rect">
            <a:avLst/>
          </a:prstGeom>
          <a:noFill/>
        </p:spPr>
        <p:txBody>
          <a:bodyPr wrap="square" rtlCol="0">
            <a:spAutoFit/>
          </a:bodyPr>
          <a:lstStyle/>
          <a:p>
            <a:r>
              <a:rPr lang="en-US" sz="1200" b="1">
                <a:solidFill>
                  <a:schemeClr val="bg1"/>
                </a:solidFill>
              </a:rPr>
              <a:t>Credit: ESO</a:t>
            </a:r>
          </a:p>
        </p:txBody>
      </p:sp>
      <p:sp>
        <p:nvSpPr>
          <p:cNvPr id="26" name="TextBox 25">
            <a:extLst>
              <a:ext uri="{FF2B5EF4-FFF2-40B4-BE49-F238E27FC236}">
                <a16:creationId xmlns:a16="http://schemas.microsoft.com/office/drawing/2014/main" id="{AE9C218E-859F-72C6-E6E9-C031755DC9CD}"/>
              </a:ext>
            </a:extLst>
          </p:cNvPr>
          <p:cNvSpPr txBox="1"/>
          <p:nvPr/>
        </p:nvSpPr>
        <p:spPr>
          <a:xfrm>
            <a:off x="1262495" y="3012316"/>
            <a:ext cx="3158836" cy="1384995"/>
          </a:xfrm>
          <a:prstGeom prst="rect">
            <a:avLst/>
          </a:prstGeom>
          <a:noFill/>
          <a:ln>
            <a:noFill/>
          </a:ln>
        </p:spPr>
        <p:txBody>
          <a:bodyPr wrap="square" rtlCol="0">
            <a:spAutoFit/>
          </a:bodyPr>
          <a:lstStyle/>
          <a:p>
            <a:r>
              <a:rPr lang="en-US" sz="2800" b="1"/>
              <a:t>A Collapsed Cloud that is About to Form a Star</a:t>
            </a:r>
          </a:p>
        </p:txBody>
      </p:sp>
    </p:spTree>
    <p:extLst>
      <p:ext uri="{BB962C8B-B14F-4D97-AF65-F5344CB8AC3E}">
        <p14:creationId xmlns:p14="http://schemas.microsoft.com/office/powerpoint/2010/main" val="3800164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8BC62A75-FAAF-6FE4-598E-00804638F500}"/>
              </a:ext>
            </a:extLst>
          </p:cNvPr>
          <p:cNvSpPr>
            <a:spLocks noGrp="1"/>
          </p:cNvSpPr>
          <p:nvPr>
            <p:ph type="sldNum" sz="quarter" idx="10"/>
          </p:nvPr>
        </p:nvSpPr>
        <p:spPr/>
        <p:txBody>
          <a:bodyPr/>
          <a:lstStyle/>
          <a:p>
            <a:fld id="{1A6E953D-3282-1E4C-8C54-CEE05A75726F}" type="slidenum">
              <a:rPr lang="en-US" smtClean="0"/>
              <a:t>10</a:t>
            </a:fld>
            <a:endParaRPr lang="en-US"/>
          </a:p>
        </p:txBody>
      </p:sp>
      <p:pic>
        <p:nvPicPr>
          <p:cNvPr id="17" name="Picture 2">
            <a:extLst>
              <a:ext uri="{FF2B5EF4-FFF2-40B4-BE49-F238E27FC236}">
                <a16:creationId xmlns:a16="http://schemas.microsoft.com/office/drawing/2014/main" id="{44C282A4-B529-72CE-1FF4-39670ED5CE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6715" y="306422"/>
            <a:ext cx="6413183" cy="6003890"/>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2" descr="Pillars of Creation - Wikipedia">
            <a:extLst>
              <a:ext uri="{FF2B5EF4-FFF2-40B4-BE49-F238E27FC236}">
                <a16:creationId xmlns:a16="http://schemas.microsoft.com/office/drawing/2014/main" id="{A1D0277A-7436-D69C-A90C-D5F6228969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50643" y="624433"/>
            <a:ext cx="2052107" cy="2023534"/>
          </a:xfrm>
          <a:prstGeom prst="rect">
            <a:avLst/>
          </a:prstGeom>
          <a:noFill/>
          <a:scene3d>
            <a:camera prst="orthographicFront">
              <a:rot lat="0" lon="0" rev="17400000"/>
            </a:camera>
            <a:lightRig rig="threePt" dir="t"/>
          </a:scene3d>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4257CBE9-09AA-68EB-2240-29823F7B34ED}"/>
              </a:ext>
            </a:extLst>
          </p:cNvPr>
          <p:cNvSpPr txBox="1"/>
          <p:nvPr/>
        </p:nvSpPr>
        <p:spPr>
          <a:xfrm>
            <a:off x="768927" y="6033313"/>
            <a:ext cx="6020971" cy="276999"/>
          </a:xfrm>
          <a:prstGeom prst="rect">
            <a:avLst/>
          </a:prstGeom>
          <a:noFill/>
        </p:spPr>
        <p:txBody>
          <a:bodyPr wrap="square" rtlCol="0">
            <a:spAutoFit/>
          </a:bodyPr>
          <a:lstStyle/>
          <a:p>
            <a:r>
              <a:rPr lang="en-US" sz="1200">
                <a:solidFill>
                  <a:schemeClr val="bg1"/>
                </a:solidFill>
              </a:rPr>
              <a:t>Credit: NASA, ESA, CSA, </a:t>
            </a:r>
            <a:r>
              <a:rPr lang="en-US" sz="1200" err="1">
                <a:solidFill>
                  <a:schemeClr val="bg1"/>
                </a:solidFill>
              </a:rPr>
              <a:t>STScI</a:t>
            </a:r>
            <a:r>
              <a:rPr lang="en-US" sz="1200">
                <a:solidFill>
                  <a:schemeClr val="bg1"/>
                </a:solidFill>
              </a:rPr>
              <a:t>, J. DePasquale (</a:t>
            </a:r>
            <a:r>
              <a:rPr lang="en-US" sz="1200" err="1">
                <a:solidFill>
                  <a:schemeClr val="bg1"/>
                </a:solidFill>
              </a:rPr>
              <a:t>STScI</a:t>
            </a:r>
            <a:r>
              <a:rPr lang="en-US" sz="1200">
                <a:solidFill>
                  <a:schemeClr val="bg1"/>
                </a:solidFill>
              </a:rPr>
              <a:t>), A. Pagan (</a:t>
            </a:r>
            <a:r>
              <a:rPr lang="en-US" sz="1200" err="1">
                <a:solidFill>
                  <a:schemeClr val="bg1"/>
                </a:solidFill>
              </a:rPr>
              <a:t>STScI</a:t>
            </a:r>
            <a:r>
              <a:rPr lang="en-US" sz="1200">
                <a:solidFill>
                  <a:schemeClr val="bg1"/>
                </a:solidFill>
              </a:rPr>
              <a:t>), A. M. Koekemoer (</a:t>
            </a:r>
            <a:r>
              <a:rPr lang="en-US" sz="1200" err="1">
                <a:solidFill>
                  <a:schemeClr val="bg1"/>
                </a:solidFill>
              </a:rPr>
              <a:t>STScI</a:t>
            </a:r>
            <a:r>
              <a:rPr lang="en-US" sz="1200">
                <a:solidFill>
                  <a:schemeClr val="bg1"/>
                </a:solidFill>
              </a:rPr>
              <a:t>)</a:t>
            </a:r>
          </a:p>
        </p:txBody>
      </p:sp>
      <p:sp>
        <p:nvSpPr>
          <p:cNvPr id="20" name="TextBox 19">
            <a:extLst>
              <a:ext uri="{FF2B5EF4-FFF2-40B4-BE49-F238E27FC236}">
                <a16:creationId xmlns:a16="http://schemas.microsoft.com/office/drawing/2014/main" id="{519DE0BD-99D7-7564-5B4D-93A964EF3AC9}"/>
              </a:ext>
            </a:extLst>
          </p:cNvPr>
          <p:cNvSpPr txBox="1"/>
          <p:nvPr/>
        </p:nvSpPr>
        <p:spPr>
          <a:xfrm rot="4187983">
            <a:off x="6376686" y="1813761"/>
            <a:ext cx="2140475" cy="338554"/>
          </a:xfrm>
          <a:prstGeom prst="rect">
            <a:avLst/>
          </a:prstGeom>
          <a:noFill/>
        </p:spPr>
        <p:txBody>
          <a:bodyPr wrap="square" rtlCol="0">
            <a:spAutoFit/>
          </a:bodyPr>
          <a:lstStyle/>
          <a:p>
            <a:r>
              <a:rPr lang="en-US" sz="800">
                <a:solidFill>
                  <a:schemeClr val="bg1"/>
                </a:solidFill>
              </a:rPr>
              <a:t>Credit: NASA, Jeff Hester, and Paul </a:t>
            </a:r>
            <a:r>
              <a:rPr lang="en-US" sz="800" err="1">
                <a:solidFill>
                  <a:schemeClr val="bg1"/>
                </a:solidFill>
              </a:rPr>
              <a:t>Scowen</a:t>
            </a:r>
            <a:r>
              <a:rPr lang="en-US" sz="800">
                <a:solidFill>
                  <a:schemeClr val="bg1"/>
                </a:solidFill>
              </a:rPr>
              <a:t> (Arizona State University)</a:t>
            </a:r>
          </a:p>
        </p:txBody>
      </p:sp>
    </p:spTree>
    <p:extLst>
      <p:ext uri="{BB962C8B-B14F-4D97-AF65-F5344CB8AC3E}">
        <p14:creationId xmlns:p14="http://schemas.microsoft.com/office/powerpoint/2010/main" val="34335329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4F111867-6DA3-BB03-2FAE-8733D34EB8DD}"/>
              </a:ext>
            </a:extLst>
          </p:cNvPr>
          <p:cNvSpPr>
            <a:spLocks noGrp="1"/>
          </p:cNvSpPr>
          <p:nvPr>
            <p:ph type="title"/>
          </p:nvPr>
        </p:nvSpPr>
        <p:spPr/>
        <p:txBody>
          <a:bodyPr/>
          <a:lstStyle/>
          <a:p>
            <a:r>
              <a:rPr lang="en-US"/>
              <a:t>A Star is Born</a:t>
            </a:r>
          </a:p>
        </p:txBody>
      </p:sp>
      <p:pic>
        <p:nvPicPr>
          <p:cNvPr id="18" name="Content Placeholder 17">
            <a:extLst>
              <a:ext uri="{FF2B5EF4-FFF2-40B4-BE49-F238E27FC236}">
                <a16:creationId xmlns:a16="http://schemas.microsoft.com/office/drawing/2014/main" id="{0F061206-DA6C-A779-3425-08188379FDF1}"/>
              </a:ext>
            </a:extLst>
          </p:cNvPr>
          <p:cNvPicPr>
            <a:picLocks noGrp="1" noChangeAspect="1"/>
          </p:cNvPicPr>
          <p:nvPr>
            <p:ph idx="1"/>
          </p:nvPr>
        </p:nvPicPr>
        <p:blipFill>
          <a:blip r:embed="rId2"/>
          <a:stretch>
            <a:fillRect/>
          </a:stretch>
        </p:blipFill>
        <p:spPr>
          <a:xfrm>
            <a:off x="3430579" y="1095762"/>
            <a:ext cx="5330842" cy="5085963"/>
          </a:xfrm>
        </p:spPr>
      </p:pic>
      <p:sp>
        <p:nvSpPr>
          <p:cNvPr id="3" name="Slide Number Placeholder 2">
            <a:extLst>
              <a:ext uri="{FF2B5EF4-FFF2-40B4-BE49-F238E27FC236}">
                <a16:creationId xmlns:a16="http://schemas.microsoft.com/office/drawing/2014/main" id="{30AC4DDF-31FE-93A9-F9CB-CDE672921C69}"/>
              </a:ext>
            </a:extLst>
          </p:cNvPr>
          <p:cNvSpPr>
            <a:spLocks noGrp="1"/>
          </p:cNvSpPr>
          <p:nvPr>
            <p:ph type="sldNum" sz="quarter" idx="10"/>
          </p:nvPr>
        </p:nvSpPr>
        <p:spPr/>
        <p:txBody>
          <a:bodyPr/>
          <a:lstStyle/>
          <a:p>
            <a:fld id="{1A6E953D-3282-1E4C-8C54-CEE05A75726F}" type="slidenum">
              <a:rPr lang="en-US" smtClean="0"/>
              <a:t>11</a:t>
            </a:fld>
            <a:endParaRPr lang="en-US"/>
          </a:p>
        </p:txBody>
      </p:sp>
      <p:sp>
        <p:nvSpPr>
          <p:cNvPr id="19" name="TextBox 18">
            <a:extLst>
              <a:ext uri="{FF2B5EF4-FFF2-40B4-BE49-F238E27FC236}">
                <a16:creationId xmlns:a16="http://schemas.microsoft.com/office/drawing/2014/main" id="{4DEEE13A-88D5-664E-DCF4-6848CF415453}"/>
              </a:ext>
            </a:extLst>
          </p:cNvPr>
          <p:cNvSpPr txBox="1"/>
          <p:nvPr/>
        </p:nvSpPr>
        <p:spPr>
          <a:xfrm>
            <a:off x="3367382" y="5935504"/>
            <a:ext cx="5457235" cy="246221"/>
          </a:xfrm>
          <a:prstGeom prst="rect">
            <a:avLst/>
          </a:prstGeom>
          <a:noFill/>
        </p:spPr>
        <p:txBody>
          <a:bodyPr wrap="square" rtlCol="0">
            <a:spAutoFit/>
          </a:bodyPr>
          <a:lstStyle/>
          <a:p>
            <a:pPr algn="r"/>
            <a:r>
              <a:rPr lang="en-US" sz="1000">
                <a:solidFill>
                  <a:schemeClr val="bg1"/>
                </a:solidFill>
              </a:rPr>
              <a:t>Credit: JWST MIRI/</a:t>
            </a:r>
            <a:r>
              <a:rPr lang="en-US" sz="1000" err="1">
                <a:solidFill>
                  <a:schemeClr val="bg1"/>
                </a:solidFill>
              </a:rPr>
              <a:t>NIRCam</a:t>
            </a:r>
            <a:r>
              <a:rPr lang="en-US" sz="1000">
                <a:solidFill>
                  <a:schemeClr val="bg1"/>
                </a:solidFill>
              </a:rPr>
              <a:t> European Space Agency, NASA and Canadian Space Agency</a:t>
            </a:r>
          </a:p>
        </p:txBody>
      </p:sp>
    </p:spTree>
    <p:extLst>
      <p:ext uri="{BB962C8B-B14F-4D97-AF65-F5344CB8AC3E}">
        <p14:creationId xmlns:p14="http://schemas.microsoft.com/office/powerpoint/2010/main" val="11335767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DC0A0F7C-E546-D4D0-5F8E-ED855E3EE314}"/>
              </a:ext>
            </a:extLst>
          </p:cNvPr>
          <p:cNvSpPr>
            <a:spLocks noGrp="1"/>
          </p:cNvSpPr>
          <p:nvPr>
            <p:ph type="sldNum" sz="quarter" idx="10"/>
          </p:nvPr>
        </p:nvSpPr>
        <p:spPr/>
        <p:txBody>
          <a:bodyPr/>
          <a:lstStyle/>
          <a:p>
            <a:fld id="{1A6E953D-3282-1E4C-8C54-CEE05A75726F}" type="slidenum">
              <a:rPr lang="en-US" smtClean="0"/>
              <a:t>12</a:t>
            </a:fld>
            <a:endParaRPr lang="en-US"/>
          </a:p>
        </p:txBody>
      </p:sp>
      <p:pic>
        <p:nvPicPr>
          <p:cNvPr id="22" name="hh211_h2_full_log_heat.png" descr="hh211_h2_full_log_heat.png">
            <a:extLst>
              <a:ext uri="{FF2B5EF4-FFF2-40B4-BE49-F238E27FC236}">
                <a16:creationId xmlns:a16="http://schemas.microsoft.com/office/drawing/2014/main" id="{A9EC70D4-612A-64C1-61EE-72E681438AB0}"/>
              </a:ext>
            </a:extLst>
          </p:cNvPr>
          <p:cNvPicPr>
            <a:picLocks/>
          </p:cNvPicPr>
          <p:nvPr/>
        </p:nvPicPr>
        <p:blipFill>
          <a:blip r:embed="rId2"/>
          <a:stretch>
            <a:fillRect/>
          </a:stretch>
        </p:blipFill>
        <p:spPr>
          <a:xfrm rot="20754000">
            <a:off x="-8014318" y="-9437174"/>
            <a:ext cx="26981666" cy="26790229"/>
          </a:xfrm>
          <a:prstGeom prst="rect">
            <a:avLst/>
          </a:prstGeom>
          <a:ln w="12700">
            <a:miter lim="400000"/>
          </a:ln>
        </p:spPr>
      </p:pic>
      <p:sp>
        <p:nvSpPr>
          <p:cNvPr id="23" name="F212N H2 v=1–0 S(1) (VLT)">
            <a:extLst>
              <a:ext uri="{FF2B5EF4-FFF2-40B4-BE49-F238E27FC236}">
                <a16:creationId xmlns:a16="http://schemas.microsoft.com/office/drawing/2014/main" id="{BCA0E9E2-C1E4-6CC0-1355-20D74C053EF3}"/>
              </a:ext>
            </a:extLst>
          </p:cNvPr>
          <p:cNvSpPr txBox="1"/>
          <p:nvPr/>
        </p:nvSpPr>
        <p:spPr>
          <a:xfrm>
            <a:off x="2397476" y="6340098"/>
            <a:ext cx="6803337" cy="359073"/>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none" lIns="25400" tIns="25400" rIns="25400" bIns="25400" anchor="ctr">
            <a:spAutoFit/>
          </a:bodyPr>
          <a:lstStyle/>
          <a:p>
            <a:r>
              <a:rPr lang="en-GB" sz="2000">
                <a:solidFill>
                  <a:schemeClr val="bg1"/>
                </a:solidFill>
              </a:rPr>
              <a:t>Molecular Hydrogen</a:t>
            </a:r>
            <a:r>
              <a:rPr sz="2000">
                <a:solidFill>
                  <a:schemeClr val="bg1"/>
                </a:solidFill>
              </a:rPr>
              <a:t> </a:t>
            </a:r>
            <a:r>
              <a:rPr lang="en-GB" sz="2000">
                <a:solidFill>
                  <a:schemeClr val="bg1"/>
                </a:solidFill>
              </a:rPr>
              <a:t>H</a:t>
            </a:r>
            <a:r>
              <a:rPr lang="en-GB" sz="2000" baseline="-25000">
                <a:solidFill>
                  <a:schemeClr val="bg1"/>
                </a:solidFill>
              </a:rPr>
              <a:t>2</a:t>
            </a:r>
            <a:r>
              <a:rPr sz="2000">
                <a:solidFill>
                  <a:schemeClr val="bg1"/>
                </a:solidFill>
              </a:rPr>
              <a:t> </a:t>
            </a:r>
            <a:r>
              <a:rPr lang="en-GB" sz="2000">
                <a:solidFill>
                  <a:schemeClr val="bg1"/>
                </a:solidFill>
              </a:rPr>
              <a:t> 2.12 micron emission line </a:t>
            </a:r>
            <a:r>
              <a:rPr sz="2000">
                <a:solidFill>
                  <a:schemeClr val="bg1"/>
                </a:solidFill>
              </a:rPr>
              <a:t>(VLT</a:t>
            </a:r>
            <a:r>
              <a:rPr lang="en-GB" sz="2000">
                <a:solidFill>
                  <a:schemeClr val="bg1"/>
                </a:solidFill>
              </a:rPr>
              <a:t> 2002)</a:t>
            </a:r>
            <a:r>
              <a:rPr lang="en-GB" sz="2000"/>
              <a:t>)</a:t>
            </a:r>
            <a:endParaRPr sz="900"/>
          </a:p>
        </p:txBody>
      </p:sp>
    </p:spTree>
    <p:extLst>
      <p:ext uri="{BB962C8B-B14F-4D97-AF65-F5344CB8AC3E}">
        <p14:creationId xmlns:p14="http://schemas.microsoft.com/office/powerpoint/2010/main" val="27567192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ABB7E82-70F3-194D-7943-CEFFEAEB7FCF}"/>
              </a:ext>
            </a:extLst>
          </p:cNvPr>
          <p:cNvSpPr>
            <a:spLocks noGrp="1"/>
          </p:cNvSpPr>
          <p:nvPr>
            <p:ph type="sldNum" sz="quarter" idx="10"/>
          </p:nvPr>
        </p:nvSpPr>
        <p:spPr/>
        <p:txBody>
          <a:bodyPr/>
          <a:lstStyle/>
          <a:p>
            <a:fld id="{1A6E953D-3282-1E4C-8C54-CEE05A75726F}" type="slidenum">
              <a:rPr lang="en-US" smtClean="0"/>
              <a:t>13</a:t>
            </a:fld>
            <a:endParaRPr lang="en-US"/>
          </a:p>
        </p:txBody>
      </p:sp>
      <p:pic>
        <p:nvPicPr>
          <p:cNvPr id="17" name="Picture 16" descr="A group of stars in space&#10;&#10;Description automatically generated">
            <a:extLst>
              <a:ext uri="{FF2B5EF4-FFF2-40B4-BE49-F238E27FC236}">
                <a16:creationId xmlns:a16="http://schemas.microsoft.com/office/drawing/2014/main" id="{1339B88A-4944-478D-E184-FE378797C8D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29219" y="0"/>
            <a:ext cx="8733562" cy="7122409"/>
          </a:xfrm>
          <a:prstGeom prst="rect">
            <a:avLst/>
          </a:prstGeom>
        </p:spPr>
      </p:pic>
    </p:spTree>
    <p:extLst>
      <p:ext uri="{BB962C8B-B14F-4D97-AF65-F5344CB8AC3E}">
        <p14:creationId xmlns:p14="http://schemas.microsoft.com/office/powerpoint/2010/main" val="18281323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AB4BDB2-E36F-F69A-6855-787CBA498F30}"/>
              </a:ext>
            </a:extLst>
          </p:cNvPr>
          <p:cNvSpPr>
            <a:spLocks noGrp="1"/>
          </p:cNvSpPr>
          <p:nvPr>
            <p:ph type="sldNum" sz="quarter" idx="10"/>
          </p:nvPr>
        </p:nvSpPr>
        <p:spPr/>
        <p:txBody>
          <a:bodyPr/>
          <a:lstStyle/>
          <a:p>
            <a:fld id="{8D407A93-5F51-6D4C-9C0B-941BF48061CC}" type="slidenum">
              <a:rPr lang="en-US" smtClean="0"/>
              <a:t>14</a:t>
            </a:fld>
            <a:endParaRPr lang="en-US"/>
          </a:p>
        </p:txBody>
      </p:sp>
      <p:sp>
        <p:nvSpPr>
          <p:cNvPr id="3" name="Title 2">
            <a:extLst>
              <a:ext uri="{FF2B5EF4-FFF2-40B4-BE49-F238E27FC236}">
                <a16:creationId xmlns:a16="http://schemas.microsoft.com/office/drawing/2014/main" id="{3BC61B53-56AA-21F3-2910-01D874C6A9A3}"/>
              </a:ext>
            </a:extLst>
          </p:cNvPr>
          <p:cNvSpPr>
            <a:spLocks noGrp="1"/>
          </p:cNvSpPr>
          <p:nvPr>
            <p:ph type="title"/>
          </p:nvPr>
        </p:nvSpPr>
        <p:spPr/>
        <p:txBody>
          <a:bodyPr/>
          <a:lstStyle/>
          <a:p>
            <a:r>
              <a:rPr lang="en-US"/>
              <a:t>Bow Shocks in Astrophysics</a:t>
            </a:r>
          </a:p>
        </p:txBody>
      </p:sp>
      <p:sp>
        <p:nvSpPr>
          <p:cNvPr id="5" name="Text Placeholder 4">
            <a:extLst>
              <a:ext uri="{FF2B5EF4-FFF2-40B4-BE49-F238E27FC236}">
                <a16:creationId xmlns:a16="http://schemas.microsoft.com/office/drawing/2014/main" id="{67040B18-F957-216E-7E5D-E1C34B94F1DF}"/>
              </a:ext>
            </a:extLst>
          </p:cNvPr>
          <p:cNvSpPr>
            <a:spLocks noGrp="1"/>
          </p:cNvSpPr>
          <p:nvPr>
            <p:ph type="body" sz="quarter" idx="12"/>
          </p:nvPr>
        </p:nvSpPr>
        <p:spPr/>
        <p:txBody>
          <a:bodyPr/>
          <a:lstStyle/>
          <a:p>
            <a:r>
              <a:rPr lang="en-US"/>
              <a:t>Roger W. Romani</a:t>
            </a:r>
          </a:p>
        </p:txBody>
      </p:sp>
      <p:sp>
        <p:nvSpPr>
          <p:cNvPr id="6" name="Text Placeholder 5">
            <a:extLst>
              <a:ext uri="{FF2B5EF4-FFF2-40B4-BE49-F238E27FC236}">
                <a16:creationId xmlns:a16="http://schemas.microsoft.com/office/drawing/2014/main" id="{037B0A78-DB09-B8B2-C395-AE80EC1C5C1C}"/>
              </a:ext>
            </a:extLst>
          </p:cNvPr>
          <p:cNvSpPr>
            <a:spLocks noGrp="1"/>
          </p:cNvSpPr>
          <p:nvPr>
            <p:ph type="body" sz="quarter" idx="14"/>
          </p:nvPr>
        </p:nvSpPr>
        <p:spPr>
          <a:xfrm>
            <a:off x="496387" y="4975301"/>
            <a:ext cx="4432572" cy="751983"/>
          </a:xfrm>
        </p:spPr>
        <p:txBody>
          <a:bodyPr/>
          <a:lstStyle/>
          <a:p>
            <a:r>
              <a:rPr lang="en-US"/>
              <a:t>Pulsars and other supersonic sources generate bow shocks, revealing much about the object’s wind and the material it crashes into. Plus, they are pretty. </a:t>
            </a:r>
          </a:p>
        </p:txBody>
      </p:sp>
      <p:sp>
        <p:nvSpPr>
          <p:cNvPr id="8" name="Text Placeholder 7">
            <a:extLst>
              <a:ext uri="{FF2B5EF4-FFF2-40B4-BE49-F238E27FC236}">
                <a16:creationId xmlns:a16="http://schemas.microsoft.com/office/drawing/2014/main" id="{967FDFA9-7C45-AC01-778A-C54BA398DFB0}"/>
              </a:ext>
            </a:extLst>
          </p:cNvPr>
          <p:cNvSpPr>
            <a:spLocks noGrp="1"/>
          </p:cNvSpPr>
          <p:nvPr>
            <p:ph type="body" sz="quarter" idx="18"/>
          </p:nvPr>
        </p:nvSpPr>
        <p:spPr/>
        <p:txBody>
          <a:bodyPr/>
          <a:lstStyle/>
          <a:p>
            <a:r>
              <a:rPr lang="en-US"/>
              <a:t>Pulsar Bow Shock: R. </a:t>
            </a:r>
            <a:r>
              <a:rPr lang="en-US" err="1"/>
              <a:t>W.Romani</a:t>
            </a:r>
            <a:endParaRPr lang="en-US"/>
          </a:p>
        </p:txBody>
      </p:sp>
      <p:sp>
        <p:nvSpPr>
          <p:cNvPr id="9" name="Text Placeholder 8">
            <a:extLst>
              <a:ext uri="{FF2B5EF4-FFF2-40B4-BE49-F238E27FC236}">
                <a16:creationId xmlns:a16="http://schemas.microsoft.com/office/drawing/2014/main" id="{11AE4695-8DEE-F799-DA3F-EFC0F07ED17C}"/>
              </a:ext>
            </a:extLst>
          </p:cNvPr>
          <p:cNvSpPr>
            <a:spLocks noGrp="1"/>
          </p:cNvSpPr>
          <p:nvPr>
            <p:ph type="body" idx="1"/>
          </p:nvPr>
        </p:nvSpPr>
        <p:spPr/>
        <p:txBody>
          <a:bodyPr/>
          <a:lstStyle/>
          <a:p>
            <a:r>
              <a:rPr lang="en-US"/>
              <a:t>Supersonic objects’ shocks light up astrophysical plasmas </a:t>
            </a:r>
          </a:p>
        </p:txBody>
      </p:sp>
      <p:sp>
        <p:nvSpPr>
          <p:cNvPr id="10" name="Text Placeholder 9">
            <a:extLst>
              <a:ext uri="{FF2B5EF4-FFF2-40B4-BE49-F238E27FC236}">
                <a16:creationId xmlns:a16="http://schemas.microsoft.com/office/drawing/2014/main" id="{BD12EE85-A299-53A0-9BB0-F38B5B847A2D}"/>
              </a:ext>
            </a:extLst>
          </p:cNvPr>
          <p:cNvSpPr>
            <a:spLocks noGrp="1"/>
          </p:cNvSpPr>
          <p:nvPr>
            <p:ph type="body" sz="quarter" idx="25"/>
          </p:nvPr>
        </p:nvSpPr>
        <p:spPr/>
        <p:txBody>
          <a:bodyPr/>
          <a:lstStyle/>
          <a:p>
            <a:r>
              <a:rPr lang="en-US"/>
              <a:t>Stanford University</a:t>
            </a:r>
          </a:p>
          <a:p>
            <a:r>
              <a:rPr lang="en-US"/>
              <a:t>Dept. of Physics/KIPAC</a:t>
            </a:r>
          </a:p>
        </p:txBody>
      </p:sp>
      <p:pic>
        <p:nvPicPr>
          <p:cNvPr id="15" name="Picture Placeholder 14"/>
          <p:cNvPicPr>
            <a:picLocks noGrp="1" noChangeAspect="1"/>
          </p:cNvPicPr>
          <p:nvPr>
            <p:ph type="pic" sz="quarter" idx="17"/>
          </p:nvPr>
        </p:nvPicPr>
        <p:blipFill>
          <a:blip r:embed="rId2">
            <a:extLst>
              <a:ext uri="{28A0092B-C50C-407E-A947-70E740481C1C}">
                <a14:useLocalDpi xmlns:a14="http://schemas.microsoft.com/office/drawing/2010/main" val="0"/>
              </a:ext>
            </a:extLst>
          </a:blip>
          <a:srcRect t="7768" b="7768"/>
          <a:stretch>
            <a:fillRect/>
          </a:stretch>
        </p:blipFill>
        <p:spPr/>
      </p:pic>
      <p:pic>
        <p:nvPicPr>
          <p:cNvPr id="17" name="Picture Placeholder 16" descr="The Halpha Bow Shock of Pulsar J1959+2048">
            <a:extLst>
              <a:ext uri="{FF2B5EF4-FFF2-40B4-BE49-F238E27FC236}">
                <a16:creationId xmlns:a16="http://schemas.microsoft.com/office/drawing/2014/main" id="{6CC49F0B-8DEA-A50A-C48E-7E5AB2B9E1E4}"/>
              </a:ext>
            </a:extLst>
          </p:cNvPr>
          <p:cNvPicPr>
            <a:picLocks noGrp="1" noChangeAspect="1"/>
          </p:cNvPicPr>
          <p:nvPr>
            <p:ph type="pic" sz="quarter" idx="16"/>
          </p:nvPr>
        </p:nvPicPr>
        <p:blipFill>
          <a:blip r:embed="rId3"/>
          <a:srcRect l="5251" r="5251"/>
          <a:stretch>
            <a:fillRect/>
          </a:stretch>
        </p:blipFill>
        <p:spPr/>
      </p:pic>
    </p:spTree>
    <p:extLst>
      <p:ext uri="{BB962C8B-B14F-4D97-AF65-F5344CB8AC3E}">
        <p14:creationId xmlns:p14="http://schemas.microsoft.com/office/powerpoint/2010/main" val="28439459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B7786F-059F-3D9C-A54E-26DCAA4BD4A5}"/>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C65405A0-F689-A78D-3D2C-28659C6C0F06}"/>
              </a:ext>
            </a:extLst>
          </p:cNvPr>
          <p:cNvSpPr>
            <a:spLocks noGrp="1"/>
          </p:cNvSpPr>
          <p:nvPr>
            <p:ph type="title"/>
          </p:nvPr>
        </p:nvSpPr>
        <p:spPr/>
        <p:txBody>
          <a:bodyPr/>
          <a:lstStyle/>
          <a:p>
            <a:r>
              <a:rPr lang="en-US"/>
              <a:t>Bow Shocks</a:t>
            </a:r>
          </a:p>
        </p:txBody>
      </p:sp>
      <p:sp>
        <p:nvSpPr>
          <p:cNvPr id="3" name="Content Placeholder 2">
            <a:extLst>
              <a:ext uri="{FF2B5EF4-FFF2-40B4-BE49-F238E27FC236}">
                <a16:creationId xmlns:a16="http://schemas.microsoft.com/office/drawing/2014/main" id="{BD93A61D-3672-91F6-F80B-24D754706084}"/>
              </a:ext>
            </a:extLst>
          </p:cNvPr>
          <p:cNvSpPr>
            <a:spLocks noGrp="1"/>
          </p:cNvSpPr>
          <p:nvPr>
            <p:ph idx="1"/>
          </p:nvPr>
        </p:nvSpPr>
        <p:spPr>
          <a:xfrm>
            <a:off x="182880" y="1005840"/>
            <a:ext cx="11727998" cy="5564009"/>
          </a:xfrm>
        </p:spPr>
        <p:txBody>
          <a:bodyPr/>
          <a:lstStyle/>
          <a:p>
            <a:r>
              <a:rPr lang="en-US"/>
              <a:t>An object moving ‘supersonically’ through a ~uniform background generates a bow shock.</a:t>
            </a:r>
          </a:p>
          <a:p>
            <a:r>
              <a:rPr lang="en-US"/>
              <a:t>Analogy is with the bow wave of a boat.</a:t>
            </a:r>
          </a:p>
          <a:p>
            <a:r>
              <a:rPr lang="en-US"/>
              <a:t>Most astrophysical objects are small, 							so instead of a surface the shock 	is against					is against a wind or a magnetic field</a:t>
            </a:r>
          </a:p>
        </p:txBody>
      </p:sp>
      <p:sp>
        <p:nvSpPr>
          <p:cNvPr id="4" name="Slide Number Placeholder 3">
            <a:extLst>
              <a:ext uri="{FF2B5EF4-FFF2-40B4-BE49-F238E27FC236}">
                <a16:creationId xmlns:a16="http://schemas.microsoft.com/office/drawing/2014/main" id="{65011494-4FCA-0A79-105C-6BE9FC307A1D}"/>
              </a:ext>
            </a:extLst>
          </p:cNvPr>
          <p:cNvSpPr>
            <a:spLocks noGrp="1"/>
          </p:cNvSpPr>
          <p:nvPr>
            <p:ph type="sldNum" sz="quarter" idx="10"/>
          </p:nvPr>
        </p:nvSpPr>
        <p:spPr/>
        <p:txBody>
          <a:bodyPr/>
          <a:lstStyle/>
          <a:p>
            <a:fld id="{1A6E953D-3282-1E4C-8C54-CEE05A75726F}" type="slidenum">
              <a:rPr lang="en-US" smtClean="0"/>
              <a:pPr/>
              <a:t>15</a:t>
            </a:fld>
            <a:endParaRPr lang="en-US"/>
          </a:p>
        </p:txBody>
      </p:sp>
      <p:pic>
        <p:nvPicPr>
          <p:cNvPr id="6" name="Picture 5">
            <a:extLst>
              <a:ext uri="{FF2B5EF4-FFF2-40B4-BE49-F238E27FC236}">
                <a16:creationId xmlns:a16="http://schemas.microsoft.com/office/drawing/2014/main" id="{209DA3E7-360A-2865-149D-9460C6B8C271}"/>
              </a:ext>
            </a:extLst>
          </p:cNvPr>
          <p:cNvPicPr>
            <a:picLocks noChangeAspect="1"/>
          </p:cNvPicPr>
          <p:nvPr/>
        </p:nvPicPr>
        <p:blipFill>
          <a:blip r:embed="rId2"/>
          <a:srcRect b="13418"/>
          <a:stretch>
            <a:fillRect/>
          </a:stretch>
        </p:blipFill>
        <p:spPr>
          <a:xfrm>
            <a:off x="6694622" y="1625331"/>
            <a:ext cx="5216256" cy="3321257"/>
          </a:xfrm>
          <a:prstGeom prst="rect">
            <a:avLst/>
          </a:prstGeom>
        </p:spPr>
      </p:pic>
      <p:cxnSp>
        <p:nvCxnSpPr>
          <p:cNvPr id="8" name="Straight Arrow Connector 7">
            <a:extLst>
              <a:ext uri="{FF2B5EF4-FFF2-40B4-BE49-F238E27FC236}">
                <a16:creationId xmlns:a16="http://schemas.microsoft.com/office/drawing/2014/main" id="{DF17AC49-74D7-4958-C862-4AC06FB61144}"/>
              </a:ext>
            </a:extLst>
          </p:cNvPr>
          <p:cNvCxnSpPr/>
          <p:nvPr/>
        </p:nvCxnSpPr>
        <p:spPr>
          <a:xfrm>
            <a:off x="9302750" y="3684477"/>
            <a:ext cx="0" cy="1833728"/>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0" name="Freeform: Shape 9">
            <a:extLst>
              <a:ext uri="{FF2B5EF4-FFF2-40B4-BE49-F238E27FC236}">
                <a16:creationId xmlns:a16="http://schemas.microsoft.com/office/drawing/2014/main" id="{13085BC8-35EF-24BE-CA46-7A3BD4DE1BB7}"/>
              </a:ext>
            </a:extLst>
          </p:cNvPr>
          <p:cNvSpPr/>
          <p:nvPr/>
        </p:nvSpPr>
        <p:spPr>
          <a:xfrm>
            <a:off x="6614938" y="3445938"/>
            <a:ext cx="5319794" cy="1322622"/>
          </a:xfrm>
          <a:custGeom>
            <a:avLst/>
            <a:gdLst>
              <a:gd name="connsiteX0" fmla="*/ 3745064 w 3745064"/>
              <a:gd name="connsiteY0" fmla="*/ 692596 h 827768"/>
              <a:gd name="connsiteX1" fmla="*/ 2075290 w 3745064"/>
              <a:gd name="connsiteY1" fmla="*/ 832 h 827768"/>
              <a:gd name="connsiteX2" fmla="*/ 477078 w 3745064"/>
              <a:gd name="connsiteY2" fmla="*/ 557424 h 827768"/>
              <a:gd name="connsiteX3" fmla="*/ 0 w 3745064"/>
              <a:gd name="connsiteY3" fmla="*/ 827768 h 827768"/>
              <a:gd name="connsiteX0" fmla="*/ 3745064 w 3745064"/>
              <a:gd name="connsiteY0" fmla="*/ 151729 h 668991"/>
              <a:gd name="connsiteX1" fmla="*/ 1956021 w 3745064"/>
              <a:gd name="connsiteY1" fmla="*/ 668563 h 668991"/>
              <a:gd name="connsiteX2" fmla="*/ 477078 w 3745064"/>
              <a:gd name="connsiteY2" fmla="*/ 16557 h 668991"/>
              <a:gd name="connsiteX3" fmla="*/ 0 w 3745064"/>
              <a:gd name="connsiteY3" fmla="*/ 286901 h 668991"/>
              <a:gd name="connsiteX0" fmla="*/ 3745064 w 3745064"/>
              <a:gd name="connsiteY0" fmla="*/ 81955 h 604810"/>
              <a:gd name="connsiteX1" fmla="*/ 1956021 w 3745064"/>
              <a:gd name="connsiteY1" fmla="*/ 598789 h 604810"/>
              <a:gd name="connsiteX2" fmla="*/ 636104 w 3745064"/>
              <a:gd name="connsiteY2" fmla="*/ 423861 h 604810"/>
              <a:gd name="connsiteX3" fmla="*/ 0 w 3745064"/>
              <a:gd name="connsiteY3" fmla="*/ 217127 h 604810"/>
              <a:gd name="connsiteX0" fmla="*/ 3745064 w 3745064"/>
              <a:gd name="connsiteY0" fmla="*/ 81955 h 610659"/>
              <a:gd name="connsiteX1" fmla="*/ 1956021 w 3745064"/>
              <a:gd name="connsiteY1" fmla="*/ 598789 h 610659"/>
              <a:gd name="connsiteX2" fmla="*/ 636104 w 3745064"/>
              <a:gd name="connsiteY2" fmla="*/ 423861 h 610659"/>
              <a:gd name="connsiteX3" fmla="*/ 0 w 3745064"/>
              <a:gd name="connsiteY3" fmla="*/ 217127 h 610659"/>
              <a:gd name="connsiteX0" fmla="*/ 3745064 w 3745064"/>
              <a:gd name="connsiteY0" fmla="*/ 81955 h 610659"/>
              <a:gd name="connsiteX1" fmla="*/ 1956021 w 3745064"/>
              <a:gd name="connsiteY1" fmla="*/ 598789 h 610659"/>
              <a:gd name="connsiteX2" fmla="*/ 636104 w 3745064"/>
              <a:gd name="connsiteY2" fmla="*/ 423861 h 610659"/>
              <a:gd name="connsiteX3" fmla="*/ 0 w 3745064"/>
              <a:gd name="connsiteY3" fmla="*/ 217127 h 610659"/>
              <a:gd name="connsiteX0" fmla="*/ 3745064 w 3745064"/>
              <a:gd name="connsiteY0" fmla="*/ 0 h 528704"/>
              <a:gd name="connsiteX1" fmla="*/ 1956021 w 3745064"/>
              <a:gd name="connsiteY1" fmla="*/ 516834 h 528704"/>
              <a:gd name="connsiteX2" fmla="*/ 636104 w 3745064"/>
              <a:gd name="connsiteY2" fmla="*/ 341906 h 528704"/>
              <a:gd name="connsiteX3" fmla="*/ 0 w 3745064"/>
              <a:gd name="connsiteY3" fmla="*/ 135172 h 528704"/>
              <a:gd name="connsiteX0" fmla="*/ 3745064 w 3745064"/>
              <a:gd name="connsiteY0" fmla="*/ 0 h 737351"/>
              <a:gd name="connsiteX1" fmla="*/ 1956021 w 3745064"/>
              <a:gd name="connsiteY1" fmla="*/ 731519 h 737351"/>
              <a:gd name="connsiteX2" fmla="*/ 636104 w 3745064"/>
              <a:gd name="connsiteY2" fmla="*/ 341906 h 737351"/>
              <a:gd name="connsiteX3" fmla="*/ 0 w 3745064"/>
              <a:gd name="connsiteY3" fmla="*/ 135172 h 737351"/>
              <a:gd name="connsiteX0" fmla="*/ 3745064 w 3745064"/>
              <a:gd name="connsiteY0" fmla="*/ 0 h 733084"/>
              <a:gd name="connsiteX1" fmla="*/ 1956021 w 3745064"/>
              <a:gd name="connsiteY1" fmla="*/ 731519 h 733084"/>
              <a:gd name="connsiteX2" fmla="*/ 636104 w 3745064"/>
              <a:gd name="connsiteY2" fmla="*/ 341906 h 733084"/>
              <a:gd name="connsiteX3" fmla="*/ 0 w 3745064"/>
              <a:gd name="connsiteY3" fmla="*/ 135172 h 733084"/>
              <a:gd name="connsiteX0" fmla="*/ 3745064 w 3745064"/>
              <a:gd name="connsiteY0" fmla="*/ 0 h 732402"/>
              <a:gd name="connsiteX1" fmla="*/ 1956021 w 3745064"/>
              <a:gd name="connsiteY1" fmla="*/ 731519 h 732402"/>
              <a:gd name="connsiteX2" fmla="*/ 636104 w 3745064"/>
              <a:gd name="connsiteY2" fmla="*/ 341906 h 732402"/>
              <a:gd name="connsiteX3" fmla="*/ 0 w 3745064"/>
              <a:gd name="connsiteY3" fmla="*/ 135172 h 732402"/>
              <a:gd name="connsiteX0" fmla="*/ 3745064 w 3745064"/>
              <a:gd name="connsiteY0" fmla="*/ 0 h 748273"/>
              <a:gd name="connsiteX1" fmla="*/ 1987826 w 3745064"/>
              <a:gd name="connsiteY1" fmla="*/ 747421 h 748273"/>
              <a:gd name="connsiteX2" fmla="*/ 636104 w 3745064"/>
              <a:gd name="connsiteY2" fmla="*/ 341906 h 748273"/>
              <a:gd name="connsiteX3" fmla="*/ 0 w 3745064"/>
              <a:gd name="connsiteY3" fmla="*/ 135172 h 748273"/>
              <a:gd name="connsiteX0" fmla="*/ 3745064 w 3745064"/>
              <a:gd name="connsiteY0" fmla="*/ 0 h 767690"/>
              <a:gd name="connsiteX1" fmla="*/ 1987826 w 3745064"/>
              <a:gd name="connsiteY1" fmla="*/ 747421 h 767690"/>
              <a:gd name="connsiteX2" fmla="*/ 624474 w 3745064"/>
              <a:gd name="connsiteY2" fmla="*/ 536566 h 767690"/>
              <a:gd name="connsiteX3" fmla="*/ 0 w 3745064"/>
              <a:gd name="connsiteY3" fmla="*/ 135172 h 767690"/>
              <a:gd name="connsiteX0" fmla="*/ 3745064 w 3745064"/>
              <a:gd name="connsiteY0" fmla="*/ 0 h 771365"/>
              <a:gd name="connsiteX1" fmla="*/ 1987826 w 3745064"/>
              <a:gd name="connsiteY1" fmla="*/ 747421 h 771365"/>
              <a:gd name="connsiteX2" fmla="*/ 624474 w 3745064"/>
              <a:gd name="connsiteY2" fmla="*/ 536566 h 771365"/>
              <a:gd name="connsiteX3" fmla="*/ 0 w 3745064"/>
              <a:gd name="connsiteY3" fmla="*/ 135172 h 771365"/>
              <a:gd name="connsiteX0" fmla="*/ 3762509 w 3762509"/>
              <a:gd name="connsiteY0" fmla="*/ 0 h 948819"/>
              <a:gd name="connsiteX1" fmla="*/ 1987826 w 3762509"/>
              <a:gd name="connsiteY1" fmla="*/ 914273 h 948819"/>
              <a:gd name="connsiteX2" fmla="*/ 624474 w 3762509"/>
              <a:gd name="connsiteY2" fmla="*/ 703418 h 948819"/>
              <a:gd name="connsiteX3" fmla="*/ 0 w 3762509"/>
              <a:gd name="connsiteY3" fmla="*/ 302024 h 948819"/>
              <a:gd name="connsiteX0" fmla="*/ 3762509 w 3762509"/>
              <a:gd name="connsiteY0" fmla="*/ 0 h 948818"/>
              <a:gd name="connsiteX1" fmla="*/ 1987826 w 3762509"/>
              <a:gd name="connsiteY1" fmla="*/ 914273 h 948818"/>
              <a:gd name="connsiteX2" fmla="*/ 624474 w 3762509"/>
              <a:gd name="connsiteY2" fmla="*/ 703418 h 948818"/>
              <a:gd name="connsiteX3" fmla="*/ 0 w 3762509"/>
              <a:gd name="connsiteY3" fmla="*/ 302024 h 948818"/>
              <a:gd name="connsiteX0" fmla="*/ 3762509 w 3762509"/>
              <a:gd name="connsiteY0" fmla="*/ 0 h 914288"/>
              <a:gd name="connsiteX1" fmla="*/ 2698512 w 3762509"/>
              <a:gd name="connsiteY1" fmla="*/ 709787 h 914288"/>
              <a:gd name="connsiteX2" fmla="*/ 1987826 w 3762509"/>
              <a:gd name="connsiteY2" fmla="*/ 914273 h 914288"/>
              <a:gd name="connsiteX3" fmla="*/ 624474 w 3762509"/>
              <a:gd name="connsiteY3" fmla="*/ 703418 h 914288"/>
              <a:gd name="connsiteX4" fmla="*/ 0 w 3762509"/>
              <a:gd name="connsiteY4" fmla="*/ 302024 h 914288"/>
              <a:gd name="connsiteX0" fmla="*/ 3762509 w 3762509"/>
              <a:gd name="connsiteY0" fmla="*/ 0 h 914288"/>
              <a:gd name="connsiteX1" fmla="*/ 2698512 w 3762509"/>
              <a:gd name="connsiteY1" fmla="*/ 709787 h 914288"/>
              <a:gd name="connsiteX2" fmla="*/ 1987826 w 3762509"/>
              <a:gd name="connsiteY2" fmla="*/ 914273 h 914288"/>
              <a:gd name="connsiteX3" fmla="*/ 624474 w 3762509"/>
              <a:gd name="connsiteY3" fmla="*/ 703418 h 914288"/>
              <a:gd name="connsiteX4" fmla="*/ 0 w 3762509"/>
              <a:gd name="connsiteY4" fmla="*/ 302024 h 914288"/>
              <a:gd name="connsiteX0" fmla="*/ 3762509 w 3762509"/>
              <a:gd name="connsiteY0" fmla="*/ 0 h 925139"/>
              <a:gd name="connsiteX1" fmla="*/ 2698512 w 3762509"/>
              <a:gd name="connsiteY1" fmla="*/ 709787 h 925139"/>
              <a:gd name="connsiteX2" fmla="*/ 1987826 w 3762509"/>
              <a:gd name="connsiteY2" fmla="*/ 914273 h 925139"/>
              <a:gd name="connsiteX3" fmla="*/ 1221528 w 3762509"/>
              <a:gd name="connsiteY3" fmla="*/ 876639 h 925139"/>
              <a:gd name="connsiteX4" fmla="*/ 624474 w 3762509"/>
              <a:gd name="connsiteY4" fmla="*/ 703418 h 925139"/>
              <a:gd name="connsiteX5" fmla="*/ 0 w 3762509"/>
              <a:gd name="connsiteY5" fmla="*/ 302024 h 925139"/>
              <a:gd name="connsiteX0" fmla="*/ 3762509 w 3762509"/>
              <a:gd name="connsiteY0" fmla="*/ 0 h 925139"/>
              <a:gd name="connsiteX1" fmla="*/ 2698512 w 3762509"/>
              <a:gd name="connsiteY1" fmla="*/ 709787 h 925139"/>
              <a:gd name="connsiteX2" fmla="*/ 1987826 w 3762509"/>
              <a:gd name="connsiteY2" fmla="*/ 914273 h 925139"/>
              <a:gd name="connsiteX3" fmla="*/ 1221528 w 3762509"/>
              <a:gd name="connsiteY3" fmla="*/ 876639 h 925139"/>
              <a:gd name="connsiteX4" fmla="*/ 624474 w 3762509"/>
              <a:gd name="connsiteY4" fmla="*/ 703418 h 925139"/>
              <a:gd name="connsiteX5" fmla="*/ 0 w 3762509"/>
              <a:gd name="connsiteY5" fmla="*/ 302024 h 925139"/>
              <a:gd name="connsiteX0" fmla="*/ 3890437 w 3890437"/>
              <a:gd name="connsiteY0" fmla="*/ 0 h 925139"/>
              <a:gd name="connsiteX1" fmla="*/ 2826440 w 3890437"/>
              <a:gd name="connsiteY1" fmla="*/ 709787 h 925139"/>
              <a:gd name="connsiteX2" fmla="*/ 2115754 w 3890437"/>
              <a:gd name="connsiteY2" fmla="*/ 914273 h 925139"/>
              <a:gd name="connsiteX3" fmla="*/ 1349456 w 3890437"/>
              <a:gd name="connsiteY3" fmla="*/ 876639 h 925139"/>
              <a:gd name="connsiteX4" fmla="*/ 752402 w 3890437"/>
              <a:gd name="connsiteY4" fmla="*/ 703418 h 925139"/>
              <a:gd name="connsiteX5" fmla="*/ 0 w 3890437"/>
              <a:gd name="connsiteY5" fmla="*/ 268654 h 925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90437" h="925139">
                <a:moveTo>
                  <a:pt x="3890437" y="0"/>
                </a:moveTo>
                <a:cubicBezTo>
                  <a:pt x="3713104" y="110882"/>
                  <a:pt x="3162925" y="590779"/>
                  <a:pt x="2826440" y="709787"/>
                </a:cubicBezTo>
                <a:cubicBezTo>
                  <a:pt x="2530659" y="862166"/>
                  <a:pt x="2361918" y="886464"/>
                  <a:pt x="2115754" y="914273"/>
                </a:cubicBezTo>
                <a:cubicBezTo>
                  <a:pt x="1869590" y="942082"/>
                  <a:pt x="1576681" y="911781"/>
                  <a:pt x="1349456" y="876639"/>
                </a:cubicBezTo>
                <a:cubicBezTo>
                  <a:pt x="1122231" y="841497"/>
                  <a:pt x="960836" y="792698"/>
                  <a:pt x="752402" y="703418"/>
                </a:cubicBezTo>
                <a:cubicBezTo>
                  <a:pt x="382667" y="618604"/>
                  <a:pt x="117932" y="385930"/>
                  <a:pt x="0" y="268654"/>
                </a:cubicBezTo>
              </a:path>
            </a:pathLst>
          </a:custGeom>
          <a:noFill/>
          <a:ln w="76200">
            <a:solidFill>
              <a:srgbClr val="FFFF00"/>
            </a:solidFill>
            <a:prstDash val="lg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3F34B15D-8C1B-4159-2A78-E5454E4D37D0}"/>
              </a:ext>
            </a:extLst>
          </p:cNvPr>
          <p:cNvSpPr txBox="1"/>
          <p:nvPr/>
        </p:nvSpPr>
        <p:spPr>
          <a:xfrm>
            <a:off x="3414538" y="5671297"/>
            <a:ext cx="3200400" cy="523220"/>
          </a:xfrm>
          <a:prstGeom prst="rect">
            <a:avLst/>
          </a:prstGeom>
          <a:noFill/>
        </p:spPr>
        <p:txBody>
          <a:bodyPr wrap="square" rtlCol="0">
            <a:spAutoFit/>
          </a:bodyPr>
          <a:lstStyle/>
          <a:p>
            <a:r>
              <a:rPr lang="en-US" sz="2800" b="1">
                <a:solidFill>
                  <a:srgbClr val="1484FC"/>
                </a:solidFill>
              </a:rPr>
              <a:t>Undisturbed Water</a:t>
            </a:r>
          </a:p>
        </p:txBody>
      </p:sp>
      <p:sp>
        <p:nvSpPr>
          <p:cNvPr id="12" name="TextBox 11">
            <a:extLst>
              <a:ext uri="{FF2B5EF4-FFF2-40B4-BE49-F238E27FC236}">
                <a16:creationId xmlns:a16="http://schemas.microsoft.com/office/drawing/2014/main" id="{62BB54D0-ADC1-B821-A8F0-D4DFF0F622BA}"/>
              </a:ext>
            </a:extLst>
          </p:cNvPr>
          <p:cNvSpPr txBox="1"/>
          <p:nvPr/>
        </p:nvSpPr>
        <p:spPr>
          <a:xfrm>
            <a:off x="7884365" y="5455854"/>
            <a:ext cx="3200400" cy="954107"/>
          </a:xfrm>
          <a:prstGeom prst="rect">
            <a:avLst/>
          </a:prstGeom>
          <a:noFill/>
        </p:spPr>
        <p:txBody>
          <a:bodyPr wrap="square" rtlCol="0">
            <a:spAutoFit/>
          </a:bodyPr>
          <a:lstStyle/>
          <a:p>
            <a:r>
              <a:rPr lang="en-US" sz="2800" b="1">
                <a:solidFill>
                  <a:srgbClr val="FF0000"/>
                </a:solidFill>
              </a:rPr>
              <a:t>Boat moves faster than wave speed</a:t>
            </a:r>
          </a:p>
        </p:txBody>
      </p:sp>
      <p:sp>
        <p:nvSpPr>
          <p:cNvPr id="13" name="TextBox 12">
            <a:extLst>
              <a:ext uri="{FF2B5EF4-FFF2-40B4-BE49-F238E27FC236}">
                <a16:creationId xmlns:a16="http://schemas.microsoft.com/office/drawing/2014/main" id="{418CA089-E5B3-E6DC-20CB-C5870CFDDC00}"/>
              </a:ext>
            </a:extLst>
          </p:cNvPr>
          <p:cNvSpPr txBox="1"/>
          <p:nvPr/>
        </p:nvSpPr>
        <p:spPr>
          <a:xfrm>
            <a:off x="2514686" y="4124287"/>
            <a:ext cx="3200400" cy="954107"/>
          </a:xfrm>
          <a:prstGeom prst="rect">
            <a:avLst/>
          </a:prstGeom>
          <a:noFill/>
        </p:spPr>
        <p:txBody>
          <a:bodyPr wrap="square" rtlCol="0">
            <a:spAutoFit/>
          </a:bodyPr>
          <a:lstStyle/>
          <a:p>
            <a:r>
              <a:rPr lang="en-US" sz="2800" b="1">
                <a:solidFill>
                  <a:srgbClr val="1484FC"/>
                </a:solidFill>
              </a:rPr>
              <a:t>‘Shocked’ Turbulent Water</a:t>
            </a:r>
          </a:p>
        </p:txBody>
      </p:sp>
      <p:cxnSp>
        <p:nvCxnSpPr>
          <p:cNvPr id="15" name="Straight Arrow Connector 14">
            <a:extLst>
              <a:ext uri="{FF2B5EF4-FFF2-40B4-BE49-F238E27FC236}">
                <a16:creationId xmlns:a16="http://schemas.microsoft.com/office/drawing/2014/main" id="{E65CB5FD-82BC-341D-D2F7-4D408195855A}"/>
              </a:ext>
            </a:extLst>
          </p:cNvPr>
          <p:cNvCxnSpPr/>
          <p:nvPr/>
        </p:nvCxnSpPr>
        <p:spPr>
          <a:xfrm flipV="1">
            <a:off x="5839827" y="3787844"/>
            <a:ext cx="1491471" cy="585373"/>
          </a:xfrm>
          <a:prstGeom prst="straightConnector1">
            <a:avLst/>
          </a:prstGeom>
          <a:ln w="57150">
            <a:solidFill>
              <a:srgbClr val="1484FC"/>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B4BFBDC-39F0-3B76-B869-DEE7B48630D9}"/>
              </a:ext>
            </a:extLst>
          </p:cNvPr>
          <p:cNvCxnSpPr>
            <a:cxnSpLocks/>
          </p:cNvCxnSpPr>
          <p:nvPr/>
        </p:nvCxnSpPr>
        <p:spPr>
          <a:xfrm flipV="1">
            <a:off x="6278474" y="4663540"/>
            <a:ext cx="862449" cy="1138599"/>
          </a:xfrm>
          <a:prstGeom prst="straightConnector1">
            <a:avLst/>
          </a:prstGeom>
          <a:ln w="57150">
            <a:solidFill>
              <a:srgbClr val="1484FC"/>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12758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E44D2C-E813-9210-D5AB-1B959350BFAF}"/>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BE903FA6-4A62-0984-610F-D12C5005F783}"/>
              </a:ext>
            </a:extLst>
          </p:cNvPr>
          <p:cNvSpPr>
            <a:spLocks noGrp="1"/>
          </p:cNvSpPr>
          <p:nvPr>
            <p:ph type="title"/>
          </p:nvPr>
        </p:nvSpPr>
        <p:spPr/>
        <p:txBody>
          <a:bodyPr/>
          <a:lstStyle/>
          <a:p>
            <a:r>
              <a:rPr lang="en-US"/>
              <a:t>Bow Shocks at Various Scales</a:t>
            </a:r>
          </a:p>
        </p:txBody>
      </p:sp>
      <p:sp>
        <p:nvSpPr>
          <p:cNvPr id="3" name="Content Placeholder 2">
            <a:extLst>
              <a:ext uri="{FF2B5EF4-FFF2-40B4-BE49-F238E27FC236}">
                <a16:creationId xmlns:a16="http://schemas.microsoft.com/office/drawing/2014/main" id="{D8F53A2D-9F46-E1ED-25F1-712FDED84932}"/>
              </a:ext>
            </a:extLst>
          </p:cNvPr>
          <p:cNvSpPr>
            <a:spLocks noGrp="1"/>
          </p:cNvSpPr>
          <p:nvPr>
            <p:ph idx="1"/>
          </p:nvPr>
        </p:nvSpPr>
        <p:spPr>
          <a:xfrm>
            <a:off x="182880" y="1005840"/>
            <a:ext cx="11281698" cy="5564009"/>
          </a:xfrm>
        </p:spPr>
        <p:txBody>
          <a:bodyPr/>
          <a:lstStyle/>
          <a:p>
            <a:r>
              <a:rPr lang="en-US" b="1"/>
              <a:t>Planetary: </a:t>
            </a:r>
            <a:r>
              <a:rPr lang="en-US"/>
              <a:t>Earth Bow Shock</a:t>
            </a:r>
          </a:p>
          <a:p>
            <a:r>
              <a:rPr lang="en-US"/>
              <a:t>Here the ‘Object’ is Earth’s Magnetosphere</a:t>
            </a:r>
          </a:p>
          <a:p>
            <a:r>
              <a:rPr lang="en-US"/>
              <a:t>The motion is in the medium, the Solar Wind</a:t>
            </a:r>
          </a:p>
        </p:txBody>
      </p:sp>
      <p:sp>
        <p:nvSpPr>
          <p:cNvPr id="4" name="Slide Number Placeholder 3">
            <a:extLst>
              <a:ext uri="{FF2B5EF4-FFF2-40B4-BE49-F238E27FC236}">
                <a16:creationId xmlns:a16="http://schemas.microsoft.com/office/drawing/2014/main" id="{53B8C2F5-35A3-6E7F-31B7-D287506CB7BE}"/>
              </a:ext>
            </a:extLst>
          </p:cNvPr>
          <p:cNvSpPr>
            <a:spLocks noGrp="1"/>
          </p:cNvSpPr>
          <p:nvPr>
            <p:ph type="sldNum" sz="quarter" idx="10"/>
          </p:nvPr>
        </p:nvSpPr>
        <p:spPr/>
        <p:txBody>
          <a:bodyPr/>
          <a:lstStyle/>
          <a:p>
            <a:fld id="{1A6E953D-3282-1E4C-8C54-CEE05A75726F}" type="slidenum">
              <a:rPr lang="en-US" smtClean="0"/>
              <a:pPr/>
              <a:t>16</a:t>
            </a:fld>
            <a:endParaRPr lang="en-US"/>
          </a:p>
        </p:txBody>
      </p:sp>
      <p:pic>
        <p:nvPicPr>
          <p:cNvPr id="2" name="Picture 1">
            <a:extLst>
              <a:ext uri="{FF2B5EF4-FFF2-40B4-BE49-F238E27FC236}">
                <a16:creationId xmlns:a16="http://schemas.microsoft.com/office/drawing/2014/main" id="{A50AE7A4-5975-676A-8480-1D8F877E6CAB}"/>
              </a:ext>
            </a:extLst>
          </p:cNvPr>
          <p:cNvPicPr>
            <a:picLocks noChangeAspect="1"/>
          </p:cNvPicPr>
          <p:nvPr/>
        </p:nvPicPr>
        <p:blipFill>
          <a:blip r:embed="rId2"/>
          <a:stretch>
            <a:fillRect/>
          </a:stretch>
        </p:blipFill>
        <p:spPr>
          <a:xfrm>
            <a:off x="2657848" y="2623700"/>
            <a:ext cx="6876304" cy="3869174"/>
          </a:xfrm>
          <a:prstGeom prst="rect">
            <a:avLst/>
          </a:prstGeom>
        </p:spPr>
      </p:pic>
      <p:sp>
        <p:nvSpPr>
          <p:cNvPr id="8" name="TextBox 7">
            <a:extLst>
              <a:ext uri="{FF2B5EF4-FFF2-40B4-BE49-F238E27FC236}">
                <a16:creationId xmlns:a16="http://schemas.microsoft.com/office/drawing/2014/main" id="{BC0F4688-63EE-0759-B1D0-BBA6B9E7CDE2}"/>
              </a:ext>
            </a:extLst>
          </p:cNvPr>
          <p:cNvSpPr txBox="1"/>
          <p:nvPr/>
        </p:nvSpPr>
        <p:spPr>
          <a:xfrm>
            <a:off x="2663907" y="6215875"/>
            <a:ext cx="4148893" cy="276999"/>
          </a:xfrm>
          <a:prstGeom prst="rect">
            <a:avLst/>
          </a:prstGeom>
          <a:noFill/>
        </p:spPr>
        <p:txBody>
          <a:bodyPr wrap="none" rtlCol="0">
            <a:spAutoFit/>
          </a:bodyPr>
          <a:lstStyle/>
          <a:p>
            <a:r>
              <a:rPr lang="en-US" sz="1200">
                <a:solidFill>
                  <a:schemeClr val="bg1"/>
                </a:solidFill>
              </a:rPr>
              <a:t>Image credit: Mark Garlick/Science Photo Library/Getty Images</a:t>
            </a:r>
          </a:p>
        </p:txBody>
      </p:sp>
    </p:spTree>
    <p:extLst>
      <p:ext uri="{BB962C8B-B14F-4D97-AF65-F5344CB8AC3E}">
        <p14:creationId xmlns:p14="http://schemas.microsoft.com/office/powerpoint/2010/main" val="24269307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98A937-6445-093C-E117-2844BAD9C513}"/>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05F36ED6-C61A-E7EF-9E10-5EC68752F727}"/>
              </a:ext>
            </a:extLst>
          </p:cNvPr>
          <p:cNvSpPr>
            <a:spLocks noGrp="1"/>
          </p:cNvSpPr>
          <p:nvPr>
            <p:ph type="title"/>
          </p:nvPr>
        </p:nvSpPr>
        <p:spPr/>
        <p:txBody>
          <a:bodyPr/>
          <a:lstStyle/>
          <a:p>
            <a:r>
              <a:rPr lang="en-US"/>
              <a:t>Bow Shocks at Various Scales</a:t>
            </a:r>
          </a:p>
        </p:txBody>
      </p:sp>
      <p:sp>
        <p:nvSpPr>
          <p:cNvPr id="3" name="Content Placeholder 2">
            <a:extLst>
              <a:ext uri="{FF2B5EF4-FFF2-40B4-BE49-F238E27FC236}">
                <a16:creationId xmlns:a16="http://schemas.microsoft.com/office/drawing/2014/main" id="{470E8A07-E5A8-B328-350F-E799574B0432}"/>
              </a:ext>
            </a:extLst>
          </p:cNvPr>
          <p:cNvSpPr>
            <a:spLocks noGrp="1"/>
          </p:cNvSpPr>
          <p:nvPr>
            <p:ph idx="1"/>
          </p:nvPr>
        </p:nvSpPr>
        <p:spPr>
          <a:xfrm>
            <a:off x="182880" y="1005840"/>
            <a:ext cx="11281698" cy="5564009"/>
          </a:xfrm>
        </p:spPr>
        <p:txBody>
          <a:bodyPr/>
          <a:lstStyle/>
          <a:p>
            <a:pPr marL="0" indent="0">
              <a:buNone/>
            </a:pPr>
            <a:r>
              <a:rPr lang="en-US" b="1"/>
              <a:t>Stellar:</a:t>
            </a:r>
          </a:p>
          <a:p>
            <a:r>
              <a:rPr lang="en-US"/>
              <a:t>Here the ‘Object’ is Stellar Wind</a:t>
            </a:r>
          </a:p>
          <a:p>
            <a:r>
              <a:rPr lang="en-US"/>
              <a:t>Star moves faster than the few km/s sound speed of interstellar medium </a:t>
            </a:r>
          </a:p>
        </p:txBody>
      </p:sp>
      <p:sp>
        <p:nvSpPr>
          <p:cNvPr id="4" name="Slide Number Placeholder 3">
            <a:extLst>
              <a:ext uri="{FF2B5EF4-FFF2-40B4-BE49-F238E27FC236}">
                <a16:creationId xmlns:a16="http://schemas.microsoft.com/office/drawing/2014/main" id="{F72B53A5-CAA7-09CA-DD5E-2467A47BC0A2}"/>
              </a:ext>
            </a:extLst>
          </p:cNvPr>
          <p:cNvSpPr>
            <a:spLocks noGrp="1"/>
          </p:cNvSpPr>
          <p:nvPr>
            <p:ph type="sldNum" sz="quarter" idx="10"/>
          </p:nvPr>
        </p:nvSpPr>
        <p:spPr/>
        <p:txBody>
          <a:bodyPr/>
          <a:lstStyle/>
          <a:p>
            <a:fld id="{1A6E953D-3282-1E4C-8C54-CEE05A75726F}" type="slidenum">
              <a:rPr lang="en-US" smtClean="0"/>
              <a:pPr/>
              <a:t>17</a:t>
            </a:fld>
            <a:endParaRPr lang="en-US"/>
          </a:p>
        </p:txBody>
      </p:sp>
      <p:pic>
        <p:nvPicPr>
          <p:cNvPr id="6" name="Picture 5">
            <a:extLst>
              <a:ext uri="{FF2B5EF4-FFF2-40B4-BE49-F238E27FC236}">
                <a16:creationId xmlns:a16="http://schemas.microsoft.com/office/drawing/2014/main" id="{BF4C51FC-2F62-B551-6BEC-2AEB4BD572A8}"/>
              </a:ext>
            </a:extLst>
          </p:cNvPr>
          <p:cNvPicPr>
            <a:picLocks noChangeAspect="1"/>
          </p:cNvPicPr>
          <p:nvPr/>
        </p:nvPicPr>
        <p:blipFill>
          <a:blip r:embed="rId2"/>
          <a:stretch>
            <a:fillRect/>
          </a:stretch>
        </p:blipFill>
        <p:spPr>
          <a:xfrm>
            <a:off x="7031605" y="2583784"/>
            <a:ext cx="3726528" cy="3726528"/>
          </a:xfrm>
          <a:prstGeom prst="rect">
            <a:avLst/>
          </a:prstGeom>
        </p:spPr>
      </p:pic>
      <p:sp>
        <p:nvSpPr>
          <p:cNvPr id="7" name="TextBox 6">
            <a:extLst>
              <a:ext uri="{FF2B5EF4-FFF2-40B4-BE49-F238E27FC236}">
                <a16:creationId xmlns:a16="http://schemas.microsoft.com/office/drawing/2014/main" id="{F40E7DE3-59E5-1BC4-2497-BB99963A3BF6}"/>
              </a:ext>
            </a:extLst>
          </p:cNvPr>
          <p:cNvSpPr txBox="1"/>
          <p:nvPr/>
        </p:nvSpPr>
        <p:spPr>
          <a:xfrm>
            <a:off x="9014401" y="5759886"/>
            <a:ext cx="1681871" cy="369332"/>
          </a:xfrm>
          <a:prstGeom prst="rect">
            <a:avLst/>
          </a:prstGeom>
          <a:noFill/>
        </p:spPr>
        <p:txBody>
          <a:bodyPr wrap="none" rtlCol="0">
            <a:spAutoFit/>
          </a:bodyPr>
          <a:lstStyle/>
          <a:p>
            <a:r>
              <a:rPr lang="en-US">
                <a:solidFill>
                  <a:srgbClr val="FFFF00"/>
                </a:solidFill>
                <a:latin typeface="Symbol" panose="05050102010706020507" pitchFamily="18" charset="2"/>
              </a:rPr>
              <a:t>a</a:t>
            </a:r>
            <a:r>
              <a:rPr lang="en-US">
                <a:solidFill>
                  <a:srgbClr val="FFFF00"/>
                </a:solidFill>
              </a:rPr>
              <a:t> </a:t>
            </a:r>
            <a:r>
              <a:rPr lang="en-US" err="1">
                <a:solidFill>
                  <a:srgbClr val="FFFF00"/>
                </a:solidFill>
              </a:rPr>
              <a:t>Camelopardis</a:t>
            </a:r>
            <a:endParaRPr lang="en-US">
              <a:solidFill>
                <a:srgbClr val="FFFF00"/>
              </a:solidFill>
            </a:endParaRPr>
          </a:p>
        </p:txBody>
      </p:sp>
      <p:pic>
        <p:nvPicPr>
          <p:cNvPr id="8" name="Picture 7">
            <a:extLst>
              <a:ext uri="{FF2B5EF4-FFF2-40B4-BE49-F238E27FC236}">
                <a16:creationId xmlns:a16="http://schemas.microsoft.com/office/drawing/2014/main" id="{8A1341AC-BEB8-8D2D-E5DA-DAAA3A86673E}"/>
              </a:ext>
            </a:extLst>
          </p:cNvPr>
          <p:cNvPicPr>
            <a:picLocks noChangeAspect="1"/>
          </p:cNvPicPr>
          <p:nvPr/>
        </p:nvPicPr>
        <p:blipFill>
          <a:blip r:embed="rId3"/>
          <a:stretch>
            <a:fillRect/>
          </a:stretch>
        </p:blipFill>
        <p:spPr>
          <a:xfrm>
            <a:off x="1336609" y="2583784"/>
            <a:ext cx="4538869" cy="3782391"/>
          </a:xfrm>
          <a:prstGeom prst="rect">
            <a:avLst/>
          </a:prstGeom>
        </p:spPr>
      </p:pic>
      <p:sp>
        <p:nvSpPr>
          <p:cNvPr id="9" name="TextBox 8">
            <a:extLst>
              <a:ext uri="{FF2B5EF4-FFF2-40B4-BE49-F238E27FC236}">
                <a16:creationId xmlns:a16="http://schemas.microsoft.com/office/drawing/2014/main" id="{BB6310EF-0F0C-8A69-6B85-21C34FCFC5FC}"/>
              </a:ext>
            </a:extLst>
          </p:cNvPr>
          <p:cNvSpPr txBox="1"/>
          <p:nvPr/>
        </p:nvSpPr>
        <p:spPr>
          <a:xfrm>
            <a:off x="1581443" y="5969762"/>
            <a:ext cx="1075936" cy="369332"/>
          </a:xfrm>
          <a:prstGeom prst="rect">
            <a:avLst/>
          </a:prstGeom>
          <a:noFill/>
        </p:spPr>
        <p:txBody>
          <a:bodyPr wrap="none" rtlCol="0">
            <a:spAutoFit/>
          </a:bodyPr>
          <a:lstStyle/>
          <a:p>
            <a:r>
              <a:rPr lang="en-US">
                <a:solidFill>
                  <a:srgbClr val="FFFF00"/>
                </a:solidFill>
              </a:rPr>
              <a:t>LL Orionis</a:t>
            </a:r>
          </a:p>
        </p:txBody>
      </p:sp>
      <p:sp>
        <p:nvSpPr>
          <p:cNvPr id="2" name="TextBox 1">
            <a:extLst>
              <a:ext uri="{FF2B5EF4-FFF2-40B4-BE49-F238E27FC236}">
                <a16:creationId xmlns:a16="http://schemas.microsoft.com/office/drawing/2014/main" id="{51C0770B-9D78-16FE-8653-A1FDE4603248}"/>
              </a:ext>
            </a:extLst>
          </p:cNvPr>
          <p:cNvSpPr txBox="1"/>
          <p:nvPr/>
        </p:nvSpPr>
        <p:spPr>
          <a:xfrm>
            <a:off x="5272337" y="6089176"/>
            <a:ext cx="550151" cy="276999"/>
          </a:xfrm>
          <a:prstGeom prst="rect">
            <a:avLst/>
          </a:prstGeom>
          <a:noFill/>
        </p:spPr>
        <p:txBody>
          <a:bodyPr wrap="none" rtlCol="0">
            <a:spAutoFit/>
          </a:bodyPr>
          <a:lstStyle/>
          <a:p>
            <a:r>
              <a:rPr lang="en-US" sz="1200"/>
              <a:t>NASA</a:t>
            </a:r>
          </a:p>
        </p:txBody>
      </p:sp>
      <p:sp>
        <p:nvSpPr>
          <p:cNvPr id="10" name="TextBox 9">
            <a:extLst>
              <a:ext uri="{FF2B5EF4-FFF2-40B4-BE49-F238E27FC236}">
                <a16:creationId xmlns:a16="http://schemas.microsoft.com/office/drawing/2014/main" id="{7C694512-3147-1FFC-FC00-6CA1E9388E0C}"/>
              </a:ext>
            </a:extLst>
          </p:cNvPr>
          <p:cNvSpPr txBox="1"/>
          <p:nvPr/>
        </p:nvSpPr>
        <p:spPr>
          <a:xfrm>
            <a:off x="7030406" y="6025381"/>
            <a:ext cx="1752146" cy="276999"/>
          </a:xfrm>
          <a:prstGeom prst="rect">
            <a:avLst/>
          </a:prstGeom>
          <a:noFill/>
        </p:spPr>
        <p:txBody>
          <a:bodyPr wrap="none" rtlCol="0">
            <a:spAutoFit/>
          </a:bodyPr>
          <a:lstStyle/>
          <a:p>
            <a:r>
              <a:rPr lang="en-US" sz="1200">
                <a:solidFill>
                  <a:schemeClr val="bg1"/>
                </a:solidFill>
              </a:rPr>
              <a:t>NASA/JPL-Caltech/UCLA</a:t>
            </a:r>
          </a:p>
        </p:txBody>
      </p:sp>
    </p:spTree>
    <p:extLst>
      <p:ext uri="{BB962C8B-B14F-4D97-AF65-F5344CB8AC3E}">
        <p14:creationId xmlns:p14="http://schemas.microsoft.com/office/powerpoint/2010/main" val="31409249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A62319-3917-4EE0-B1AD-EFBF82CC4E8C}"/>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36FABA38-C129-F4D3-A273-C82E3CD415B5}"/>
              </a:ext>
            </a:extLst>
          </p:cNvPr>
          <p:cNvSpPr>
            <a:spLocks noGrp="1"/>
          </p:cNvSpPr>
          <p:nvPr>
            <p:ph type="title"/>
          </p:nvPr>
        </p:nvSpPr>
        <p:spPr/>
        <p:txBody>
          <a:bodyPr/>
          <a:lstStyle/>
          <a:p>
            <a:r>
              <a:rPr lang="en-US"/>
              <a:t>Bow Shocks at Various Scales</a:t>
            </a:r>
          </a:p>
        </p:txBody>
      </p:sp>
      <p:sp>
        <p:nvSpPr>
          <p:cNvPr id="3" name="Content Placeholder 2">
            <a:extLst>
              <a:ext uri="{FF2B5EF4-FFF2-40B4-BE49-F238E27FC236}">
                <a16:creationId xmlns:a16="http://schemas.microsoft.com/office/drawing/2014/main" id="{7FD2DC9F-B668-FBFF-2DBD-927A666E0DB6}"/>
              </a:ext>
            </a:extLst>
          </p:cNvPr>
          <p:cNvSpPr>
            <a:spLocks noGrp="1"/>
          </p:cNvSpPr>
          <p:nvPr>
            <p:ph idx="1"/>
          </p:nvPr>
        </p:nvSpPr>
        <p:spPr>
          <a:xfrm>
            <a:off x="182880" y="1005840"/>
            <a:ext cx="11281698" cy="5564009"/>
          </a:xfrm>
        </p:spPr>
        <p:txBody>
          <a:bodyPr/>
          <a:lstStyle/>
          <a:p>
            <a:pPr marL="0" indent="0">
              <a:buNone/>
            </a:pPr>
            <a:r>
              <a:rPr lang="en-US" b="1"/>
              <a:t>Galactic: </a:t>
            </a:r>
            <a:r>
              <a:rPr lang="en-US"/>
              <a:t>The Bullet Cluster</a:t>
            </a:r>
          </a:p>
          <a:p>
            <a:r>
              <a:rPr lang="en-US"/>
              <a:t>Object: Hot gas of a galaxy cluster</a:t>
            </a:r>
          </a:p>
          <a:p>
            <a:r>
              <a:rPr lang="en-US"/>
              <a:t>The motion is infall, crashes through gas of a larger cluster, light is X-rays</a:t>
            </a:r>
          </a:p>
        </p:txBody>
      </p:sp>
      <p:sp>
        <p:nvSpPr>
          <p:cNvPr id="4" name="Slide Number Placeholder 3">
            <a:extLst>
              <a:ext uri="{FF2B5EF4-FFF2-40B4-BE49-F238E27FC236}">
                <a16:creationId xmlns:a16="http://schemas.microsoft.com/office/drawing/2014/main" id="{CF4DB2BE-758B-0515-1240-C2572686561C}"/>
              </a:ext>
            </a:extLst>
          </p:cNvPr>
          <p:cNvSpPr>
            <a:spLocks noGrp="1"/>
          </p:cNvSpPr>
          <p:nvPr>
            <p:ph type="sldNum" sz="quarter" idx="10"/>
          </p:nvPr>
        </p:nvSpPr>
        <p:spPr/>
        <p:txBody>
          <a:bodyPr/>
          <a:lstStyle/>
          <a:p>
            <a:fld id="{1A6E953D-3282-1E4C-8C54-CEE05A75726F}" type="slidenum">
              <a:rPr lang="en-US" smtClean="0"/>
              <a:pPr/>
              <a:t>18</a:t>
            </a:fld>
            <a:endParaRPr lang="en-US"/>
          </a:p>
        </p:txBody>
      </p:sp>
      <p:pic>
        <p:nvPicPr>
          <p:cNvPr id="2" name="Picture 1">
            <a:extLst>
              <a:ext uri="{FF2B5EF4-FFF2-40B4-BE49-F238E27FC236}">
                <a16:creationId xmlns:a16="http://schemas.microsoft.com/office/drawing/2014/main" id="{83688533-8D29-85C0-3ECE-CF368B4FA799}"/>
              </a:ext>
            </a:extLst>
          </p:cNvPr>
          <p:cNvPicPr>
            <a:picLocks noChangeAspect="1"/>
          </p:cNvPicPr>
          <p:nvPr/>
        </p:nvPicPr>
        <p:blipFill>
          <a:blip r:embed="rId2"/>
          <a:stretch>
            <a:fillRect/>
          </a:stretch>
        </p:blipFill>
        <p:spPr>
          <a:xfrm>
            <a:off x="1492632" y="2500337"/>
            <a:ext cx="5777353" cy="4175100"/>
          </a:xfrm>
          <a:prstGeom prst="rect">
            <a:avLst/>
          </a:prstGeom>
        </p:spPr>
      </p:pic>
      <p:sp>
        <p:nvSpPr>
          <p:cNvPr id="6" name="TextBox 5">
            <a:extLst>
              <a:ext uri="{FF2B5EF4-FFF2-40B4-BE49-F238E27FC236}">
                <a16:creationId xmlns:a16="http://schemas.microsoft.com/office/drawing/2014/main" id="{8D1C9DDB-B6EA-A083-7235-FDCA3414A647}"/>
              </a:ext>
            </a:extLst>
          </p:cNvPr>
          <p:cNvSpPr txBox="1"/>
          <p:nvPr/>
        </p:nvSpPr>
        <p:spPr>
          <a:xfrm>
            <a:off x="7882218" y="2684541"/>
            <a:ext cx="3511539" cy="954107"/>
          </a:xfrm>
          <a:prstGeom prst="rect">
            <a:avLst/>
          </a:prstGeom>
          <a:noFill/>
        </p:spPr>
        <p:txBody>
          <a:bodyPr wrap="none" rtlCol="0">
            <a:spAutoFit/>
          </a:bodyPr>
          <a:lstStyle/>
          <a:p>
            <a:r>
              <a:rPr lang="en-US" sz="2800" b="1">
                <a:solidFill>
                  <a:srgbClr val="FF33CC"/>
                </a:solidFill>
              </a:rPr>
              <a:t>Bow Shock heats Gas </a:t>
            </a:r>
          </a:p>
          <a:p>
            <a:r>
              <a:rPr lang="en-US" sz="2800" b="1">
                <a:solidFill>
                  <a:srgbClr val="FF33CC"/>
                </a:solidFill>
              </a:rPr>
              <a:t>to X-ray Temperatures</a:t>
            </a:r>
          </a:p>
        </p:txBody>
      </p:sp>
      <p:cxnSp>
        <p:nvCxnSpPr>
          <p:cNvPr id="8" name="Straight Arrow Connector 7">
            <a:extLst>
              <a:ext uri="{FF2B5EF4-FFF2-40B4-BE49-F238E27FC236}">
                <a16:creationId xmlns:a16="http://schemas.microsoft.com/office/drawing/2014/main" id="{E5EC03A2-D6C2-38DC-6621-4027562574BA}"/>
              </a:ext>
            </a:extLst>
          </p:cNvPr>
          <p:cNvCxnSpPr>
            <a:cxnSpLocks/>
            <a:stCxn id="6" idx="1"/>
          </p:cNvCxnSpPr>
          <p:nvPr/>
        </p:nvCxnSpPr>
        <p:spPr>
          <a:xfrm flipH="1">
            <a:off x="5462222" y="3161595"/>
            <a:ext cx="2419996" cy="1090581"/>
          </a:xfrm>
          <a:prstGeom prst="straightConnector1">
            <a:avLst/>
          </a:prstGeom>
          <a:ln w="76200">
            <a:solidFill>
              <a:srgbClr val="FF33CC"/>
            </a:solidFill>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1905287-9665-26A8-A6DC-CFD1396DD083}"/>
              </a:ext>
            </a:extLst>
          </p:cNvPr>
          <p:cNvSpPr txBox="1"/>
          <p:nvPr/>
        </p:nvSpPr>
        <p:spPr>
          <a:xfrm>
            <a:off x="7500974" y="4004408"/>
            <a:ext cx="4329519" cy="1815882"/>
          </a:xfrm>
          <a:prstGeom prst="rect">
            <a:avLst/>
          </a:prstGeom>
          <a:noFill/>
        </p:spPr>
        <p:txBody>
          <a:bodyPr wrap="none" rtlCol="0">
            <a:spAutoFit/>
          </a:bodyPr>
          <a:lstStyle/>
          <a:p>
            <a:r>
              <a:rPr lang="en-US" sz="2800" b="1">
                <a:solidFill>
                  <a:srgbClr val="3420F0"/>
                </a:solidFill>
              </a:rPr>
              <a:t>Blue: Gravitational Lensing </a:t>
            </a:r>
          </a:p>
          <a:p>
            <a:r>
              <a:rPr lang="en-US" sz="2800" b="1">
                <a:solidFill>
                  <a:srgbClr val="3420F0"/>
                </a:solidFill>
              </a:rPr>
              <a:t>map of Dark Matter </a:t>
            </a:r>
          </a:p>
          <a:p>
            <a:r>
              <a:rPr lang="en-US" sz="2800" b="1">
                <a:solidFill>
                  <a:srgbClr val="3420F0"/>
                </a:solidFill>
              </a:rPr>
              <a:t>– outruns galaxies, X-ray</a:t>
            </a:r>
          </a:p>
          <a:p>
            <a:r>
              <a:rPr lang="en-US" sz="2800" b="1">
                <a:solidFill>
                  <a:srgbClr val="3420F0"/>
                </a:solidFill>
              </a:rPr>
              <a:t>emitting gas</a:t>
            </a:r>
          </a:p>
        </p:txBody>
      </p:sp>
      <p:cxnSp>
        <p:nvCxnSpPr>
          <p:cNvPr id="11" name="Straight Arrow Connector 10">
            <a:extLst>
              <a:ext uri="{FF2B5EF4-FFF2-40B4-BE49-F238E27FC236}">
                <a16:creationId xmlns:a16="http://schemas.microsoft.com/office/drawing/2014/main" id="{FAC1C298-B637-5E75-2D9C-DE34EC2E96D2}"/>
              </a:ext>
            </a:extLst>
          </p:cNvPr>
          <p:cNvCxnSpPr>
            <a:cxnSpLocks/>
          </p:cNvCxnSpPr>
          <p:nvPr/>
        </p:nvCxnSpPr>
        <p:spPr>
          <a:xfrm flipH="1">
            <a:off x="6007488" y="4337404"/>
            <a:ext cx="1464761" cy="115326"/>
          </a:xfrm>
          <a:prstGeom prst="straightConnector1">
            <a:avLst/>
          </a:prstGeom>
          <a:ln w="76200">
            <a:solidFill>
              <a:srgbClr val="3420F0"/>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7F20A06-FDC9-C721-59C4-29832B6B30A1}"/>
              </a:ext>
            </a:extLst>
          </p:cNvPr>
          <p:cNvSpPr txBox="1"/>
          <p:nvPr/>
        </p:nvSpPr>
        <p:spPr>
          <a:xfrm>
            <a:off x="1492632" y="6292819"/>
            <a:ext cx="5876889" cy="400110"/>
          </a:xfrm>
          <a:prstGeom prst="rect">
            <a:avLst/>
          </a:prstGeom>
          <a:noFill/>
        </p:spPr>
        <p:txBody>
          <a:bodyPr wrap="square" rtlCol="0">
            <a:spAutoFit/>
          </a:bodyPr>
          <a:lstStyle/>
          <a:p>
            <a:r>
              <a:rPr lang="en-US" sz="1000">
                <a:solidFill>
                  <a:schemeClr val="bg1"/>
                </a:solidFill>
              </a:rPr>
              <a:t>Image Credit: X-ray: NASA/CXC/</a:t>
            </a:r>
            <a:r>
              <a:rPr lang="en-US" sz="1000" err="1">
                <a:solidFill>
                  <a:schemeClr val="bg1"/>
                </a:solidFill>
              </a:rPr>
              <a:t>CfA</a:t>
            </a:r>
            <a:r>
              <a:rPr lang="en-US" sz="1000">
                <a:solidFill>
                  <a:schemeClr val="bg1"/>
                </a:solidFill>
              </a:rPr>
              <a:t>/</a:t>
            </a:r>
            <a:r>
              <a:rPr lang="en-US" sz="1000" err="1">
                <a:solidFill>
                  <a:schemeClr val="bg1"/>
                </a:solidFill>
              </a:rPr>
              <a:t>M.Markevitch</a:t>
            </a:r>
            <a:r>
              <a:rPr lang="en-US" sz="1000">
                <a:solidFill>
                  <a:schemeClr val="bg1"/>
                </a:solidFill>
              </a:rPr>
              <a:t> et al.; Optical: NASA/</a:t>
            </a:r>
            <a:r>
              <a:rPr lang="en-US" sz="1000" err="1">
                <a:solidFill>
                  <a:schemeClr val="bg1"/>
                </a:solidFill>
              </a:rPr>
              <a:t>STScI</a:t>
            </a:r>
            <a:r>
              <a:rPr lang="en-US" sz="1000">
                <a:solidFill>
                  <a:schemeClr val="bg1"/>
                </a:solidFill>
              </a:rPr>
              <a:t>; Magellan/</a:t>
            </a:r>
            <a:r>
              <a:rPr lang="en-US" sz="1000" err="1">
                <a:solidFill>
                  <a:schemeClr val="bg1"/>
                </a:solidFill>
              </a:rPr>
              <a:t>U.Arizona</a:t>
            </a:r>
            <a:r>
              <a:rPr lang="en-US" sz="1000">
                <a:solidFill>
                  <a:schemeClr val="bg1"/>
                </a:solidFill>
              </a:rPr>
              <a:t>/</a:t>
            </a:r>
            <a:r>
              <a:rPr lang="en-US" sz="1000" err="1">
                <a:solidFill>
                  <a:schemeClr val="bg1"/>
                </a:solidFill>
              </a:rPr>
              <a:t>D.Clowe</a:t>
            </a:r>
            <a:r>
              <a:rPr lang="en-US" sz="1000">
                <a:solidFill>
                  <a:schemeClr val="bg1"/>
                </a:solidFill>
              </a:rPr>
              <a:t> et al.; Lensing Map: NASA/</a:t>
            </a:r>
            <a:r>
              <a:rPr lang="en-US" sz="1000" err="1">
                <a:solidFill>
                  <a:schemeClr val="bg1"/>
                </a:solidFill>
              </a:rPr>
              <a:t>STScI</a:t>
            </a:r>
            <a:r>
              <a:rPr lang="en-US" sz="1000">
                <a:solidFill>
                  <a:schemeClr val="bg1"/>
                </a:solidFill>
              </a:rPr>
              <a:t>; ESO WFI; Magellan/</a:t>
            </a:r>
            <a:r>
              <a:rPr lang="en-US" sz="1000" err="1">
                <a:solidFill>
                  <a:schemeClr val="bg1"/>
                </a:solidFill>
              </a:rPr>
              <a:t>U.Arizona</a:t>
            </a:r>
            <a:r>
              <a:rPr lang="en-US" sz="1000">
                <a:solidFill>
                  <a:schemeClr val="bg1"/>
                </a:solidFill>
              </a:rPr>
              <a:t>/</a:t>
            </a:r>
            <a:r>
              <a:rPr lang="en-US" sz="1000" err="1">
                <a:solidFill>
                  <a:schemeClr val="bg1"/>
                </a:solidFill>
              </a:rPr>
              <a:t>D.Clowe</a:t>
            </a:r>
            <a:r>
              <a:rPr lang="en-US" sz="1000">
                <a:solidFill>
                  <a:schemeClr val="bg1"/>
                </a:solidFill>
              </a:rPr>
              <a:t> et al.</a:t>
            </a:r>
          </a:p>
        </p:txBody>
      </p:sp>
    </p:spTree>
    <p:extLst>
      <p:ext uri="{BB962C8B-B14F-4D97-AF65-F5344CB8AC3E}">
        <p14:creationId xmlns:p14="http://schemas.microsoft.com/office/powerpoint/2010/main" val="36952228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C09202-C856-42C5-668B-EA69928E4F8F}"/>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199353CD-EA6F-F650-AD37-153D744BC7F3}"/>
              </a:ext>
            </a:extLst>
          </p:cNvPr>
          <p:cNvSpPr>
            <a:spLocks noGrp="1"/>
          </p:cNvSpPr>
          <p:nvPr>
            <p:ph type="title"/>
          </p:nvPr>
        </p:nvSpPr>
        <p:spPr/>
        <p:txBody>
          <a:bodyPr/>
          <a:lstStyle/>
          <a:p>
            <a:r>
              <a:rPr lang="en-US"/>
              <a:t>Bow Shock Ingredients</a:t>
            </a:r>
          </a:p>
        </p:txBody>
      </p:sp>
      <p:sp>
        <p:nvSpPr>
          <p:cNvPr id="3" name="Content Placeholder 2">
            <a:extLst>
              <a:ext uri="{FF2B5EF4-FFF2-40B4-BE49-F238E27FC236}">
                <a16:creationId xmlns:a16="http://schemas.microsoft.com/office/drawing/2014/main" id="{A5CBD527-AE57-4577-0B2D-D15D2B0FEFA9}"/>
              </a:ext>
            </a:extLst>
          </p:cNvPr>
          <p:cNvSpPr>
            <a:spLocks noGrp="1"/>
          </p:cNvSpPr>
          <p:nvPr>
            <p:ph idx="1"/>
          </p:nvPr>
        </p:nvSpPr>
        <p:spPr>
          <a:xfrm>
            <a:off x="182880" y="1005840"/>
            <a:ext cx="11281698" cy="5736413"/>
          </a:xfrm>
        </p:spPr>
        <p:txBody>
          <a:bodyPr>
            <a:normAutofit fontScale="92500" lnSpcReduction="10000"/>
          </a:bodyPr>
          <a:lstStyle/>
          <a:p>
            <a:r>
              <a:rPr lang="en-US"/>
              <a:t>Fast moving object</a:t>
            </a:r>
          </a:p>
          <a:p>
            <a:r>
              <a:rPr lang="en-US"/>
              <a:t>Strong wind</a:t>
            </a:r>
          </a:p>
          <a:p>
            <a:r>
              <a:rPr lang="en-US"/>
              <a:t>Pulsars are great examples</a:t>
            </a:r>
          </a:p>
          <a:p>
            <a:pPr lvl="1"/>
            <a:r>
              <a:rPr lang="en-US"/>
              <a:t>Move at 100s of km/s (&gt;10x ISM sound speed)</a:t>
            </a:r>
          </a:p>
          <a:p>
            <a:pPr lvl="1"/>
            <a:r>
              <a:rPr lang="en-US"/>
              <a:t>Wind of relativistic e+/e-	and magnetic fields</a:t>
            </a:r>
          </a:p>
          <a:p>
            <a:endParaRPr lang="en-US"/>
          </a:p>
          <a:p>
            <a:r>
              <a:rPr lang="en-US"/>
              <a:t>Note there are actually </a:t>
            </a:r>
            <a:r>
              <a:rPr lang="en-US" b="1" i="1"/>
              <a:t>two</a:t>
            </a:r>
            <a:r>
              <a:rPr lang="en-US"/>
              <a:t> shocks</a:t>
            </a:r>
          </a:p>
          <a:p>
            <a:pPr lvl="1"/>
            <a:r>
              <a:rPr lang="en-US"/>
              <a:t>Forward (shocked ISM external medium)</a:t>
            </a:r>
          </a:p>
          <a:p>
            <a:pPr lvl="1"/>
            <a:r>
              <a:rPr lang="en-US"/>
              <a:t>Reverse (shocked pulsar wind)</a:t>
            </a:r>
          </a:p>
          <a:p>
            <a:pPr lvl="1"/>
            <a:r>
              <a:rPr lang="en-US"/>
              <a:t>Separator: ‘Contact Discontinuity’</a:t>
            </a:r>
          </a:p>
          <a:p>
            <a:pPr lvl="1"/>
            <a:endParaRPr lang="en-US"/>
          </a:p>
          <a:p>
            <a:pPr lvl="1"/>
            <a:endParaRPr lang="en-US"/>
          </a:p>
          <a:p>
            <a:pPr marL="457200" lvl="1" indent="0">
              <a:buNone/>
            </a:pPr>
            <a:endParaRPr lang="en-US"/>
          </a:p>
          <a:p>
            <a:r>
              <a:rPr lang="en-US"/>
              <a:t>Shocks convert supersonic motion into heat and accelerated particles</a:t>
            </a:r>
          </a:p>
        </p:txBody>
      </p:sp>
      <p:sp>
        <p:nvSpPr>
          <p:cNvPr id="4" name="Slide Number Placeholder 3">
            <a:extLst>
              <a:ext uri="{FF2B5EF4-FFF2-40B4-BE49-F238E27FC236}">
                <a16:creationId xmlns:a16="http://schemas.microsoft.com/office/drawing/2014/main" id="{F5868424-B3CB-3634-0FCD-6301BE7BC36C}"/>
              </a:ext>
            </a:extLst>
          </p:cNvPr>
          <p:cNvSpPr>
            <a:spLocks noGrp="1"/>
          </p:cNvSpPr>
          <p:nvPr>
            <p:ph type="sldNum" sz="quarter" idx="10"/>
          </p:nvPr>
        </p:nvSpPr>
        <p:spPr/>
        <p:txBody>
          <a:bodyPr/>
          <a:lstStyle/>
          <a:p>
            <a:fld id="{1A6E953D-3282-1E4C-8C54-CEE05A75726F}" type="slidenum">
              <a:rPr lang="en-US" smtClean="0"/>
              <a:pPr/>
              <a:t>19</a:t>
            </a:fld>
            <a:endParaRPr lang="en-US"/>
          </a:p>
        </p:txBody>
      </p:sp>
      <p:pic>
        <p:nvPicPr>
          <p:cNvPr id="6" name="Picture 5">
            <a:extLst>
              <a:ext uri="{FF2B5EF4-FFF2-40B4-BE49-F238E27FC236}">
                <a16:creationId xmlns:a16="http://schemas.microsoft.com/office/drawing/2014/main" id="{F4A3C8C7-6CBB-4D82-F6C9-FF6759DF4773}"/>
              </a:ext>
            </a:extLst>
          </p:cNvPr>
          <p:cNvPicPr>
            <a:picLocks noChangeAspect="1"/>
          </p:cNvPicPr>
          <p:nvPr/>
        </p:nvPicPr>
        <p:blipFill>
          <a:blip r:embed="rId2"/>
          <a:stretch>
            <a:fillRect/>
          </a:stretch>
        </p:blipFill>
        <p:spPr>
          <a:xfrm rot="10800000">
            <a:off x="6558419" y="1005839"/>
            <a:ext cx="6185307" cy="4779555"/>
          </a:xfrm>
          <a:prstGeom prst="rect">
            <a:avLst/>
          </a:prstGeom>
        </p:spPr>
      </p:pic>
      <p:cxnSp>
        <p:nvCxnSpPr>
          <p:cNvPr id="8" name="Straight Arrow Connector 7">
            <a:extLst>
              <a:ext uri="{FF2B5EF4-FFF2-40B4-BE49-F238E27FC236}">
                <a16:creationId xmlns:a16="http://schemas.microsoft.com/office/drawing/2014/main" id="{668132A3-C3E4-46D9-0F73-174BEE81E0B6}"/>
              </a:ext>
            </a:extLst>
          </p:cNvPr>
          <p:cNvCxnSpPr>
            <a:cxnSpLocks/>
          </p:cNvCxnSpPr>
          <p:nvPr/>
        </p:nvCxnSpPr>
        <p:spPr>
          <a:xfrm flipV="1">
            <a:off x="5515337" y="3453699"/>
            <a:ext cx="1807814" cy="539567"/>
          </a:xfrm>
          <a:prstGeom prst="straightConnector1">
            <a:avLst/>
          </a:prstGeom>
          <a:ln w="76200">
            <a:solidFill>
              <a:srgbClr val="FFFF0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67135A68-B427-F0F0-76EA-FBF6B0C83B0F}"/>
              </a:ext>
            </a:extLst>
          </p:cNvPr>
          <p:cNvCxnSpPr>
            <a:cxnSpLocks/>
          </p:cNvCxnSpPr>
          <p:nvPr/>
        </p:nvCxnSpPr>
        <p:spPr>
          <a:xfrm flipV="1">
            <a:off x="4364058" y="3692324"/>
            <a:ext cx="3402555" cy="645615"/>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AD96591D-F134-0222-0A22-CFD6FA41AF72}"/>
              </a:ext>
            </a:extLst>
          </p:cNvPr>
          <p:cNvSpPr txBox="1"/>
          <p:nvPr/>
        </p:nvSpPr>
        <p:spPr>
          <a:xfrm>
            <a:off x="6590317" y="5471070"/>
            <a:ext cx="2032765" cy="276999"/>
          </a:xfrm>
          <a:prstGeom prst="rect">
            <a:avLst/>
          </a:prstGeom>
          <a:noFill/>
        </p:spPr>
        <p:txBody>
          <a:bodyPr wrap="square" rtlCol="0">
            <a:spAutoFit/>
          </a:bodyPr>
          <a:lstStyle/>
          <a:p>
            <a:r>
              <a:rPr lang="en-US" sz="1200">
                <a:solidFill>
                  <a:schemeClr val="bg1"/>
                </a:solidFill>
              </a:rPr>
              <a:t>NASA/CXC/</a:t>
            </a:r>
            <a:r>
              <a:rPr lang="en-US" sz="1200" err="1">
                <a:solidFill>
                  <a:schemeClr val="bg1"/>
                </a:solidFill>
              </a:rPr>
              <a:t>M.Weiss</a:t>
            </a:r>
            <a:endParaRPr lang="en-US" sz="1200">
              <a:solidFill>
                <a:schemeClr val="bg1"/>
              </a:solidFill>
            </a:endParaRPr>
          </a:p>
        </p:txBody>
      </p:sp>
    </p:spTree>
    <p:extLst>
      <p:ext uri="{BB962C8B-B14F-4D97-AF65-F5344CB8AC3E}">
        <p14:creationId xmlns:p14="http://schemas.microsoft.com/office/powerpoint/2010/main" val="22591023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346D04-E3CA-BF4C-5740-359701BA46F7}"/>
            </a:ext>
          </a:extLst>
        </p:cNvPr>
        <p:cNvGrpSpPr/>
        <p:nvPr/>
      </p:nvGrpSpPr>
      <p:grpSpPr>
        <a:xfrm>
          <a:off x="0" y="0"/>
          <a:ext cx="0" cy="0"/>
          <a:chOff x="0" y="0"/>
          <a:chExt cx="0" cy="0"/>
        </a:xfrm>
      </p:grpSpPr>
      <p:pic>
        <p:nvPicPr>
          <p:cNvPr id="22" name="Picture 21">
            <a:extLst>
              <a:ext uri="{FF2B5EF4-FFF2-40B4-BE49-F238E27FC236}">
                <a16:creationId xmlns:a16="http://schemas.microsoft.com/office/drawing/2014/main" id="{3E2CD33C-41C7-927F-149A-46A317DE7979}"/>
              </a:ext>
            </a:extLst>
          </p:cNvPr>
          <p:cNvPicPr>
            <a:picLocks noChangeAspect="1"/>
          </p:cNvPicPr>
          <p:nvPr/>
        </p:nvPicPr>
        <p:blipFill>
          <a:blip r:embed="rId2"/>
          <a:srcRect l="63287" t="16863" r="16137" b="23859"/>
          <a:stretch>
            <a:fillRect/>
          </a:stretch>
        </p:blipFill>
        <p:spPr>
          <a:xfrm>
            <a:off x="4487177" y="2649501"/>
            <a:ext cx="4965001" cy="3973142"/>
          </a:xfrm>
          <a:prstGeom prst="rect">
            <a:avLst/>
          </a:prstGeom>
        </p:spPr>
      </p:pic>
      <p:sp>
        <p:nvSpPr>
          <p:cNvPr id="5" name="Title 4">
            <a:extLst>
              <a:ext uri="{FF2B5EF4-FFF2-40B4-BE49-F238E27FC236}">
                <a16:creationId xmlns:a16="http://schemas.microsoft.com/office/drawing/2014/main" id="{0FB38E88-E495-3769-CFDC-8EAA2E37FF16}"/>
              </a:ext>
            </a:extLst>
          </p:cNvPr>
          <p:cNvSpPr>
            <a:spLocks noGrp="1"/>
          </p:cNvSpPr>
          <p:nvPr>
            <p:ph type="title"/>
          </p:nvPr>
        </p:nvSpPr>
        <p:spPr/>
        <p:txBody>
          <a:bodyPr/>
          <a:lstStyle/>
          <a:p>
            <a:r>
              <a:rPr lang="en-US"/>
              <a:t>Pulsar Bow Shocks</a:t>
            </a:r>
          </a:p>
        </p:txBody>
      </p:sp>
      <p:sp>
        <p:nvSpPr>
          <p:cNvPr id="3" name="Content Placeholder 2">
            <a:extLst>
              <a:ext uri="{FF2B5EF4-FFF2-40B4-BE49-F238E27FC236}">
                <a16:creationId xmlns:a16="http://schemas.microsoft.com/office/drawing/2014/main" id="{EB053157-DD9E-2E96-FC12-1A6AA73620A5}"/>
              </a:ext>
            </a:extLst>
          </p:cNvPr>
          <p:cNvSpPr>
            <a:spLocks noGrp="1"/>
          </p:cNvSpPr>
          <p:nvPr>
            <p:ph idx="1"/>
          </p:nvPr>
        </p:nvSpPr>
        <p:spPr>
          <a:xfrm>
            <a:off x="182880" y="1005840"/>
            <a:ext cx="11281698" cy="5564009"/>
          </a:xfrm>
        </p:spPr>
        <p:txBody>
          <a:bodyPr/>
          <a:lstStyle/>
          <a:p>
            <a:r>
              <a:rPr lang="en-US"/>
              <a:t>So the shocks can light up</a:t>
            </a:r>
          </a:p>
          <a:p>
            <a:pPr lvl="1"/>
            <a:r>
              <a:rPr lang="en-US">
                <a:solidFill>
                  <a:srgbClr val="3420F0"/>
                </a:solidFill>
              </a:rPr>
              <a:t>Reverse</a:t>
            </a:r>
            <a:r>
              <a:rPr lang="en-US"/>
              <a:t> shock (pulsar wind nebula = PWN). Here relativistic particles emit synchrotron radiation*, especially in the X-rays, sometimes radio</a:t>
            </a:r>
          </a:p>
          <a:p>
            <a:pPr lvl="1"/>
            <a:r>
              <a:rPr lang="en-US"/>
              <a:t> </a:t>
            </a:r>
            <a:r>
              <a:rPr lang="en-US" i="1"/>
              <a:t>Chandra</a:t>
            </a:r>
            <a:r>
              <a:rPr lang="en-US"/>
              <a:t> has discovered and mapped many of these</a:t>
            </a:r>
          </a:p>
        </p:txBody>
      </p:sp>
      <p:sp>
        <p:nvSpPr>
          <p:cNvPr id="4" name="Slide Number Placeholder 3">
            <a:extLst>
              <a:ext uri="{FF2B5EF4-FFF2-40B4-BE49-F238E27FC236}">
                <a16:creationId xmlns:a16="http://schemas.microsoft.com/office/drawing/2014/main" id="{D1A84C7A-6259-9DC4-D48A-2C504F6EC114}"/>
              </a:ext>
            </a:extLst>
          </p:cNvPr>
          <p:cNvSpPr>
            <a:spLocks noGrp="1"/>
          </p:cNvSpPr>
          <p:nvPr>
            <p:ph type="sldNum" sz="quarter" idx="10"/>
          </p:nvPr>
        </p:nvSpPr>
        <p:spPr/>
        <p:txBody>
          <a:bodyPr/>
          <a:lstStyle/>
          <a:p>
            <a:fld id="{1A6E953D-3282-1E4C-8C54-CEE05A75726F}" type="slidenum">
              <a:rPr lang="en-US" smtClean="0"/>
              <a:pPr/>
              <a:t>20</a:t>
            </a:fld>
            <a:endParaRPr lang="en-US"/>
          </a:p>
        </p:txBody>
      </p:sp>
      <p:sp>
        <p:nvSpPr>
          <p:cNvPr id="7" name="TextBox 6">
            <a:extLst>
              <a:ext uri="{FF2B5EF4-FFF2-40B4-BE49-F238E27FC236}">
                <a16:creationId xmlns:a16="http://schemas.microsoft.com/office/drawing/2014/main" id="{3EA539C7-F756-8EE1-9A65-A1F6A88B27F2}"/>
              </a:ext>
            </a:extLst>
          </p:cNvPr>
          <p:cNvSpPr txBox="1"/>
          <p:nvPr/>
        </p:nvSpPr>
        <p:spPr>
          <a:xfrm>
            <a:off x="182880" y="4052707"/>
            <a:ext cx="3257302" cy="523220"/>
          </a:xfrm>
          <a:prstGeom prst="rect">
            <a:avLst/>
          </a:prstGeom>
          <a:noFill/>
        </p:spPr>
        <p:txBody>
          <a:bodyPr wrap="none" rtlCol="0">
            <a:spAutoFit/>
          </a:bodyPr>
          <a:lstStyle/>
          <a:p>
            <a:r>
              <a:rPr lang="en-US" sz="2800">
                <a:solidFill>
                  <a:srgbClr val="FF0000"/>
                </a:solidFill>
              </a:rPr>
              <a:t>Pulsar and bow shock</a:t>
            </a:r>
          </a:p>
        </p:txBody>
      </p:sp>
      <p:sp>
        <p:nvSpPr>
          <p:cNvPr id="8" name="TextBox 7">
            <a:extLst>
              <a:ext uri="{FF2B5EF4-FFF2-40B4-BE49-F238E27FC236}">
                <a16:creationId xmlns:a16="http://schemas.microsoft.com/office/drawing/2014/main" id="{E2ACF317-0A3F-92B5-A806-D18EDB53EA33}"/>
              </a:ext>
            </a:extLst>
          </p:cNvPr>
          <p:cNvSpPr txBox="1"/>
          <p:nvPr/>
        </p:nvSpPr>
        <p:spPr>
          <a:xfrm>
            <a:off x="10207754" y="4212859"/>
            <a:ext cx="1838196" cy="523220"/>
          </a:xfrm>
          <a:prstGeom prst="rect">
            <a:avLst/>
          </a:prstGeom>
          <a:noFill/>
        </p:spPr>
        <p:txBody>
          <a:bodyPr wrap="none" rtlCol="0">
            <a:spAutoFit/>
          </a:bodyPr>
          <a:lstStyle/>
          <a:p>
            <a:r>
              <a:rPr lang="en-US" sz="2800">
                <a:solidFill>
                  <a:srgbClr val="FF0000"/>
                </a:solidFill>
              </a:rPr>
              <a:t>Trail/Wake</a:t>
            </a:r>
          </a:p>
        </p:txBody>
      </p:sp>
      <p:cxnSp>
        <p:nvCxnSpPr>
          <p:cNvPr id="10" name="Straight Arrow Connector 9">
            <a:extLst>
              <a:ext uri="{FF2B5EF4-FFF2-40B4-BE49-F238E27FC236}">
                <a16:creationId xmlns:a16="http://schemas.microsoft.com/office/drawing/2014/main" id="{D2650660-98F7-35AF-1F9F-36E2167DF20E}"/>
              </a:ext>
            </a:extLst>
          </p:cNvPr>
          <p:cNvCxnSpPr>
            <a:cxnSpLocks/>
          </p:cNvCxnSpPr>
          <p:nvPr/>
        </p:nvCxnSpPr>
        <p:spPr>
          <a:xfrm flipV="1">
            <a:off x="3439873" y="3172691"/>
            <a:ext cx="1416145" cy="1141626"/>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8C6DFB50-A7BE-067C-567C-504296BF617F}"/>
              </a:ext>
            </a:extLst>
          </p:cNvPr>
          <p:cNvCxnSpPr>
            <a:cxnSpLocks/>
          </p:cNvCxnSpPr>
          <p:nvPr/>
        </p:nvCxnSpPr>
        <p:spPr>
          <a:xfrm>
            <a:off x="3553692" y="4575927"/>
            <a:ext cx="1241746" cy="295343"/>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1F31ABF8-92E8-5F16-E93F-0CBFD9A69810}"/>
              </a:ext>
            </a:extLst>
          </p:cNvPr>
          <p:cNvCxnSpPr>
            <a:cxnSpLocks/>
          </p:cNvCxnSpPr>
          <p:nvPr/>
        </p:nvCxnSpPr>
        <p:spPr>
          <a:xfrm flipH="1">
            <a:off x="8950036" y="4636072"/>
            <a:ext cx="1257718" cy="94731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0581D16A-A8D5-805C-878C-DADDBE82B6FD}"/>
              </a:ext>
            </a:extLst>
          </p:cNvPr>
          <p:cNvCxnSpPr>
            <a:cxnSpLocks/>
          </p:cNvCxnSpPr>
          <p:nvPr/>
        </p:nvCxnSpPr>
        <p:spPr>
          <a:xfrm flipH="1" flipV="1">
            <a:off x="8638309" y="3546764"/>
            <a:ext cx="1489364" cy="767553"/>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4E1601B6-0BDC-1230-1620-ECF17162940D}"/>
              </a:ext>
            </a:extLst>
          </p:cNvPr>
          <p:cNvSpPr txBox="1"/>
          <p:nvPr/>
        </p:nvSpPr>
        <p:spPr>
          <a:xfrm>
            <a:off x="4401950" y="6519156"/>
            <a:ext cx="1609993" cy="276999"/>
          </a:xfrm>
          <a:prstGeom prst="rect">
            <a:avLst/>
          </a:prstGeom>
          <a:noFill/>
        </p:spPr>
        <p:txBody>
          <a:bodyPr wrap="none" rtlCol="0">
            <a:spAutoFit/>
          </a:bodyPr>
          <a:lstStyle/>
          <a:p>
            <a:r>
              <a:rPr lang="en-US" sz="1200" err="1"/>
              <a:t>Kargaltsev</a:t>
            </a:r>
            <a:r>
              <a:rPr lang="en-US" sz="1200"/>
              <a:t> et. al. 2017</a:t>
            </a:r>
          </a:p>
        </p:txBody>
      </p:sp>
      <p:sp>
        <p:nvSpPr>
          <p:cNvPr id="2" name="TextBox 1">
            <a:extLst>
              <a:ext uri="{FF2B5EF4-FFF2-40B4-BE49-F238E27FC236}">
                <a16:creationId xmlns:a16="http://schemas.microsoft.com/office/drawing/2014/main" id="{77D2E3B5-6F72-819E-C8AD-DCFF18544C69}"/>
              </a:ext>
            </a:extLst>
          </p:cNvPr>
          <p:cNvSpPr txBox="1"/>
          <p:nvPr/>
        </p:nvSpPr>
        <p:spPr>
          <a:xfrm>
            <a:off x="279918" y="5514647"/>
            <a:ext cx="3951660" cy="738664"/>
          </a:xfrm>
          <a:prstGeom prst="rect">
            <a:avLst/>
          </a:prstGeom>
          <a:noFill/>
        </p:spPr>
        <p:txBody>
          <a:bodyPr wrap="square" rtlCol="0">
            <a:spAutoFit/>
          </a:bodyPr>
          <a:lstStyle/>
          <a:p>
            <a:r>
              <a:rPr lang="en-US" sz="1400" i="1"/>
              <a:t>*Synchrotron radiation: Light produced when charged particles, like electrons are accelerated in curved paths at nearly the speed of light. </a:t>
            </a:r>
          </a:p>
        </p:txBody>
      </p:sp>
    </p:spTree>
    <p:extLst>
      <p:ext uri="{BB962C8B-B14F-4D97-AF65-F5344CB8AC3E}">
        <p14:creationId xmlns:p14="http://schemas.microsoft.com/office/powerpoint/2010/main" val="21510134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2E6BF5-DF73-918C-5A26-F37F3876341A}"/>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93FF9A25-9C73-02EA-AF48-1195C8B62F19}"/>
              </a:ext>
            </a:extLst>
          </p:cNvPr>
          <p:cNvSpPr>
            <a:spLocks noGrp="1"/>
          </p:cNvSpPr>
          <p:nvPr>
            <p:ph type="title"/>
          </p:nvPr>
        </p:nvSpPr>
        <p:spPr/>
        <p:txBody>
          <a:bodyPr/>
          <a:lstStyle/>
          <a:p>
            <a:r>
              <a:rPr lang="en-US"/>
              <a:t>Pulsar Bow Shocks</a:t>
            </a:r>
          </a:p>
        </p:txBody>
      </p:sp>
      <p:sp>
        <p:nvSpPr>
          <p:cNvPr id="3" name="Content Placeholder 2">
            <a:extLst>
              <a:ext uri="{FF2B5EF4-FFF2-40B4-BE49-F238E27FC236}">
                <a16:creationId xmlns:a16="http://schemas.microsoft.com/office/drawing/2014/main" id="{1B536C27-5332-6E0D-CEB9-FFB512F9C28B}"/>
              </a:ext>
            </a:extLst>
          </p:cNvPr>
          <p:cNvSpPr>
            <a:spLocks noGrp="1"/>
          </p:cNvSpPr>
          <p:nvPr>
            <p:ph idx="1"/>
          </p:nvPr>
        </p:nvSpPr>
        <p:spPr>
          <a:xfrm>
            <a:off x="182880" y="1005840"/>
            <a:ext cx="3438144" cy="5564009"/>
          </a:xfrm>
        </p:spPr>
        <p:txBody>
          <a:bodyPr/>
          <a:lstStyle/>
          <a:p>
            <a:r>
              <a:rPr lang="en-US"/>
              <a:t>These </a:t>
            </a:r>
            <a:r>
              <a:rPr lang="en-US">
                <a:solidFill>
                  <a:srgbClr val="3420F0"/>
                </a:solidFill>
              </a:rPr>
              <a:t>reverse shock </a:t>
            </a:r>
            <a:r>
              <a:rPr lang="en-US">
                <a:solidFill>
                  <a:schemeClr val="tx1"/>
                </a:solidFill>
              </a:rPr>
              <a:t>s</a:t>
            </a:r>
            <a:r>
              <a:rPr lang="en-US"/>
              <a:t>ynchrotron X-rays light up the shocked pulsar wind</a:t>
            </a:r>
          </a:p>
          <a:p>
            <a:r>
              <a:rPr lang="en-US"/>
              <a:t>They can reveal the distribution of that wind, crushed by the </a:t>
            </a:r>
            <a:r>
              <a:rPr lang="en-US">
                <a:solidFill>
                  <a:srgbClr val="FF0000"/>
                </a:solidFill>
              </a:rPr>
              <a:t>forward</a:t>
            </a:r>
            <a:r>
              <a:rPr lang="en-US"/>
              <a:t> shock</a:t>
            </a:r>
          </a:p>
          <a:p>
            <a:r>
              <a:rPr lang="en-US"/>
              <a:t>Often, show equatorial disks and polar jets, marking the pulsar spin axis</a:t>
            </a:r>
          </a:p>
        </p:txBody>
      </p:sp>
      <p:sp>
        <p:nvSpPr>
          <p:cNvPr id="4" name="Slide Number Placeholder 3">
            <a:extLst>
              <a:ext uri="{FF2B5EF4-FFF2-40B4-BE49-F238E27FC236}">
                <a16:creationId xmlns:a16="http://schemas.microsoft.com/office/drawing/2014/main" id="{D2D49031-50CC-75FC-55D9-87118B8AB69C}"/>
              </a:ext>
            </a:extLst>
          </p:cNvPr>
          <p:cNvSpPr>
            <a:spLocks noGrp="1"/>
          </p:cNvSpPr>
          <p:nvPr>
            <p:ph type="sldNum" sz="quarter" idx="10"/>
          </p:nvPr>
        </p:nvSpPr>
        <p:spPr/>
        <p:txBody>
          <a:bodyPr/>
          <a:lstStyle/>
          <a:p>
            <a:fld id="{1A6E953D-3282-1E4C-8C54-CEE05A75726F}" type="slidenum">
              <a:rPr lang="en-US" smtClean="0"/>
              <a:pPr/>
              <a:t>21</a:t>
            </a:fld>
            <a:endParaRPr lang="en-US"/>
          </a:p>
        </p:txBody>
      </p:sp>
      <p:pic>
        <p:nvPicPr>
          <p:cNvPr id="2" name="Picture 1">
            <a:extLst>
              <a:ext uri="{FF2B5EF4-FFF2-40B4-BE49-F238E27FC236}">
                <a16:creationId xmlns:a16="http://schemas.microsoft.com/office/drawing/2014/main" id="{1FE5DB92-A325-481B-161F-75D78598A6CE}"/>
              </a:ext>
            </a:extLst>
          </p:cNvPr>
          <p:cNvPicPr>
            <a:picLocks noChangeAspect="1"/>
          </p:cNvPicPr>
          <p:nvPr/>
        </p:nvPicPr>
        <p:blipFill>
          <a:blip r:embed="rId2"/>
          <a:stretch>
            <a:fillRect/>
          </a:stretch>
        </p:blipFill>
        <p:spPr>
          <a:xfrm>
            <a:off x="3557866" y="1111428"/>
            <a:ext cx="8111539" cy="5564009"/>
          </a:xfrm>
          <a:prstGeom prst="rect">
            <a:avLst/>
          </a:prstGeom>
        </p:spPr>
      </p:pic>
      <p:sp>
        <p:nvSpPr>
          <p:cNvPr id="6" name="TextBox 5">
            <a:extLst>
              <a:ext uri="{FF2B5EF4-FFF2-40B4-BE49-F238E27FC236}">
                <a16:creationId xmlns:a16="http://schemas.microsoft.com/office/drawing/2014/main" id="{68A814E4-7B30-8A32-CABB-6CEA9EAF3B18}"/>
              </a:ext>
            </a:extLst>
          </p:cNvPr>
          <p:cNvSpPr txBox="1"/>
          <p:nvPr/>
        </p:nvSpPr>
        <p:spPr>
          <a:xfrm>
            <a:off x="5975498" y="867340"/>
            <a:ext cx="5860163" cy="276999"/>
          </a:xfrm>
          <a:prstGeom prst="rect">
            <a:avLst/>
          </a:prstGeom>
          <a:noFill/>
        </p:spPr>
        <p:txBody>
          <a:bodyPr wrap="square" rtlCol="0">
            <a:spAutoFit/>
          </a:bodyPr>
          <a:lstStyle/>
          <a:p>
            <a:r>
              <a:rPr lang="en-US" sz="1200"/>
              <a:t>X-ray: NASA/CXC/PSU/</a:t>
            </a:r>
            <a:r>
              <a:rPr lang="en-US" sz="1200" err="1"/>
              <a:t>B.Posselt</a:t>
            </a:r>
            <a:r>
              <a:rPr lang="en-US" sz="1200"/>
              <a:t> et al; Infrared: NASA/JPL-Caltech; Illustration: </a:t>
            </a:r>
            <a:r>
              <a:rPr lang="en-US" sz="1200" err="1"/>
              <a:t>Nahks</a:t>
            </a:r>
            <a:r>
              <a:rPr lang="en-US" sz="1200"/>
              <a:t> </a:t>
            </a:r>
            <a:r>
              <a:rPr lang="en-US" sz="1200" err="1"/>
              <a:t>TrEhnl</a:t>
            </a:r>
            <a:endParaRPr lang="en-US" sz="1200"/>
          </a:p>
        </p:txBody>
      </p:sp>
    </p:spTree>
    <p:extLst>
      <p:ext uri="{BB962C8B-B14F-4D97-AF65-F5344CB8AC3E}">
        <p14:creationId xmlns:p14="http://schemas.microsoft.com/office/powerpoint/2010/main" val="35414389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8CD006-3BE4-8E7B-2BC4-C8378A5035D5}"/>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1A0679AA-704B-6F08-2011-7E447BC9B630}"/>
              </a:ext>
            </a:extLst>
          </p:cNvPr>
          <p:cNvSpPr>
            <a:spLocks noGrp="1"/>
          </p:cNvSpPr>
          <p:nvPr>
            <p:ph type="title"/>
          </p:nvPr>
        </p:nvSpPr>
        <p:spPr/>
        <p:txBody>
          <a:bodyPr/>
          <a:lstStyle/>
          <a:p>
            <a:r>
              <a:rPr lang="en-US"/>
              <a:t>Pulsar Bow Shocks</a:t>
            </a:r>
          </a:p>
        </p:txBody>
      </p:sp>
      <p:sp>
        <p:nvSpPr>
          <p:cNvPr id="3" name="Content Placeholder 2">
            <a:extLst>
              <a:ext uri="{FF2B5EF4-FFF2-40B4-BE49-F238E27FC236}">
                <a16:creationId xmlns:a16="http://schemas.microsoft.com/office/drawing/2014/main" id="{A7BF44F7-967F-1220-A842-127168DF1EDC}"/>
              </a:ext>
            </a:extLst>
          </p:cNvPr>
          <p:cNvSpPr>
            <a:spLocks noGrp="1"/>
          </p:cNvSpPr>
          <p:nvPr>
            <p:ph idx="1"/>
          </p:nvPr>
        </p:nvSpPr>
        <p:spPr>
          <a:xfrm>
            <a:off x="182880" y="1005840"/>
            <a:ext cx="11281698" cy="4016433"/>
          </a:xfrm>
        </p:spPr>
        <p:txBody>
          <a:bodyPr/>
          <a:lstStyle/>
          <a:p>
            <a:r>
              <a:rPr lang="en-US"/>
              <a:t>But what about the </a:t>
            </a:r>
            <a:r>
              <a:rPr lang="en-US" i="1">
                <a:solidFill>
                  <a:srgbClr val="FF0000"/>
                </a:solidFill>
              </a:rPr>
              <a:t>forward</a:t>
            </a:r>
            <a:r>
              <a:rPr lang="en-US"/>
              <a:t> shock, the bow shock itself?</a:t>
            </a:r>
          </a:p>
          <a:p>
            <a:r>
              <a:rPr lang="en-US"/>
              <a:t>This is shocked interstellar medium (ISM)</a:t>
            </a:r>
          </a:p>
          <a:p>
            <a:pPr lvl="1"/>
            <a:r>
              <a:rPr lang="en-US"/>
              <a:t>Normal planar shocks </a:t>
            </a:r>
            <a:r>
              <a:rPr lang="en-US" i="1"/>
              <a:t>e.g.</a:t>
            </a:r>
            <a:r>
              <a:rPr lang="en-US"/>
              <a:t> supernova remnants, </a:t>
            </a:r>
            <a:r>
              <a:rPr lang="en-US" i="1"/>
              <a:t>etc.</a:t>
            </a:r>
            <a:r>
              <a:rPr lang="en-US"/>
              <a:t> glow (radiate) as they cool</a:t>
            </a:r>
          </a:p>
          <a:p>
            <a:pPr lvl="1"/>
            <a:r>
              <a:rPr lang="en-US"/>
              <a:t>Bow shocks -- gas flows around and away before cooling; thus faint</a:t>
            </a:r>
          </a:p>
          <a:p>
            <a:r>
              <a:rPr lang="en-US"/>
              <a:t>Very occasionally visible, esp. when in neutral gas</a:t>
            </a:r>
          </a:p>
          <a:p>
            <a:r>
              <a:rPr lang="en-US"/>
              <a:t>Most ISM is Helium (H)</a:t>
            </a:r>
          </a:p>
          <a:p>
            <a:pPr lvl="1"/>
            <a:r>
              <a:rPr lang="en-US"/>
              <a:t>Ionized H is a proton, no electron jumps to emit light</a:t>
            </a:r>
          </a:p>
          <a:p>
            <a:pPr lvl="1"/>
            <a:r>
              <a:rPr lang="en-US"/>
              <a:t>Neutral H can glow with emission lines</a:t>
            </a:r>
          </a:p>
        </p:txBody>
      </p:sp>
      <p:sp>
        <p:nvSpPr>
          <p:cNvPr id="4" name="Slide Number Placeholder 3">
            <a:extLst>
              <a:ext uri="{FF2B5EF4-FFF2-40B4-BE49-F238E27FC236}">
                <a16:creationId xmlns:a16="http://schemas.microsoft.com/office/drawing/2014/main" id="{D04178DA-B544-B3BE-9BF5-E726C633F299}"/>
              </a:ext>
            </a:extLst>
          </p:cNvPr>
          <p:cNvSpPr>
            <a:spLocks noGrp="1"/>
          </p:cNvSpPr>
          <p:nvPr>
            <p:ph type="sldNum" sz="quarter" idx="10"/>
          </p:nvPr>
        </p:nvSpPr>
        <p:spPr/>
        <p:txBody>
          <a:bodyPr/>
          <a:lstStyle/>
          <a:p>
            <a:fld id="{1A6E953D-3282-1E4C-8C54-CEE05A75726F}" type="slidenum">
              <a:rPr lang="en-US" smtClean="0"/>
              <a:pPr/>
              <a:t>22</a:t>
            </a:fld>
            <a:endParaRPr lang="en-US"/>
          </a:p>
        </p:txBody>
      </p:sp>
      <p:pic>
        <p:nvPicPr>
          <p:cNvPr id="7" name="Picture 6" descr="A group of stars in space&#10;&#10;AI-generated content may be incorrect.">
            <a:extLst>
              <a:ext uri="{FF2B5EF4-FFF2-40B4-BE49-F238E27FC236}">
                <a16:creationId xmlns:a16="http://schemas.microsoft.com/office/drawing/2014/main" id="{30D7D9B7-0628-327F-BC41-455F94382127}"/>
              </a:ext>
            </a:extLst>
          </p:cNvPr>
          <p:cNvPicPr>
            <a:picLocks noChangeAspect="1"/>
          </p:cNvPicPr>
          <p:nvPr/>
        </p:nvPicPr>
        <p:blipFill>
          <a:blip r:embed="rId2"/>
          <a:stretch>
            <a:fillRect/>
          </a:stretch>
        </p:blipFill>
        <p:spPr>
          <a:xfrm>
            <a:off x="7837170" y="2836049"/>
            <a:ext cx="3881957" cy="3474263"/>
          </a:xfrm>
          <a:prstGeom prst="rect">
            <a:avLst/>
          </a:prstGeom>
        </p:spPr>
      </p:pic>
      <p:sp>
        <p:nvSpPr>
          <p:cNvPr id="8" name="TextBox 7">
            <a:extLst>
              <a:ext uri="{FF2B5EF4-FFF2-40B4-BE49-F238E27FC236}">
                <a16:creationId xmlns:a16="http://schemas.microsoft.com/office/drawing/2014/main" id="{2D47547E-3A27-4247-21EA-26E4C5BDAE16}"/>
              </a:ext>
            </a:extLst>
          </p:cNvPr>
          <p:cNvSpPr txBox="1"/>
          <p:nvPr/>
        </p:nvSpPr>
        <p:spPr>
          <a:xfrm>
            <a:off x="1170710" y="5204627"/>
            <a:ext cx="6728380" cy="461665"/>
          </a:xfrm>
          <a:prstGeom prst="rect">
            <a:avLst/>
          </a:prstGeom>
          <a:noFill/>
        </p:spPr>
        <p:txBody>
          <a:bodyPr wrap="none" rtlCol="0">
            <a:spAutoFit/>
          </a:bodyPr>
          <a:lstStyle/>
          <a:p>
            <a:r>
              <a:rPr lang="en-US" sz="2400" b="1">
                <a:solidFill>
                  <a:srgbClr val="CC0000"/>
                </a:solidFill>
              </a:rPr>
              <a:t>Millisecond Pulsar with Hydrogen (H</a:t>
            </a:r>
            <a:r>
              <a:rPr lang="en-US" sz="2400" b="1">
                <a:solidFill>
                  <a:srgbClr val="CC0000"/>
                </a:solidFill>
                <a:latin typeface="Symbol" panose="05050102010706020507" pitchFamily="18" charset="2"/>
              </a:rPr>
              <a:t>a</a:t>
            </a:r>
            <a:r>
              <a:rPr lang="en-US" sz="2400" b="1">
                <a:solidFill>
                  <a:srgbClr val="CC0000"/>
                </a:solidFill>
              </a:rPr>
              <a:t>) Bow Shock </a:t>
            </a:r>
          </a:p>
        </p:txBody>
      </p:sp>
    </p:spTree>
    <p:extLst>
      <p:ext uri="{BB962C8B-B14F-4D97-AF65-F5344CB8AC3E}">
        <p14:creationId xmlns:p14="http://schemas.microsoft.com/office/powerpoint/2010/main" val="4810611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B6B24E-03D6-9FF9-8CFF-6A7D06AF931A}"/>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6EAE7AE7-56DC-16FA-1F7C-765763849684}"/>
              </a:ext>
            </a:extLst>
          </p:cNvPr>
          <p:cNvSpPr>
            <a:spLocks noGrp="1"/>
          </p:cNvSpPr>
          <p:nvPr>
            <p:ph type="title"/>
          </p:nvPr>
        </p:nvSpPr>
        <p:spPr/>
        <p:txBody>
          <a:bodyPr/>
          <a:lstStyle/>
          <a:p>
            <a:r>
              <a:rPr lang="en-US"/>
              <a:t>Pulsar Bow Shocks</a:t>
            </a:r>
          </a:p>
        </p:txBody>
      </p:sp>
      <p:sp>
        <p:nvSpPr>
          <p:cNvPr id="3" name="Content Placeholder 2">
            <a:extLst>
              <a:ext uri="{FF2B5EF4-FFF2-40B4-BE49-F238E27FC236}">
                <a16:creationId xmlns:a16="http://schemas.microsoft.com/office/drawing/2014/main" id="{DFE00C81-82E0-EC6E-1B4F-44CD7EA0B28E}"/>
              </a:ext>
            </a:extLst>
          </p:cNvPr>
          <p:cNvSpPr>
            <a:spLocks noGrp="1"/>
          </p:cNvSpPr>
          <p:nvPr>
            <p:ph idx="1"/>
          </p:nvPr>
        </p:nvSpPr>
        <p:spPr>
          <a:xfrm>
            <a:off x="182880" y="1005840"/>
            <a:ext cx="11281698" cy="5564009"/>
          </a:xfrm>
        </p:spPr>
        <p:txBody>
          <a:bodyPr/>
          <a:lstStyle/>
          <a:p>
            <a:r>
              <a:rPr lang="en-US"/>
              <a:t>Some other H</a:t>
            </a:r>
            <a:r>
              <a:rPr lang="en-US">
                <a:latin typeface="Symbol" panose="05050102010706020507" pitchFamily="18" charset="2"/>
              </a:rPr>
              <a:t>a</a:t>
            </a:r>
            <a:r>
              <a:rPr lang="en-US"/>
              <a:t> bow shocks from our work</a:t>
            </a:r>
          </a:p>
        </p:txBody>
      </p:sp>
      <p:sp>
        <p:nvSpPr>
          <p:cNvPr id="4" name="Slide Number Placeholder 3">
            <a:extLst>
              <a:ext uri="{FF2B5EF4-FFF2-40B4-BE49-F238E27FC236}">
                <a16:creationId xmlns:a16="http://schemas.microsoft.com/office/drawing/2014/main" id="{C9CB08C0-3DEA-4284-AFEC-89F8827D09E4}"/>
              </a:ext>
            </a:extLst>
          </p:cNvPr>
          <p:cNvSpPr>
            <a:spLocks noGrp="1"/>
          </p:cNvSpPr>
          <p:nvPr>
            <p:ph type="sldNum" sz="quarter" idx="10"/>
          </p:nvPr>
        </p:nvSpPr>
        <p:spPr/>
        <p:txBody>
          <a:bodyPr/>
          <a:lstStyle/>
          <a:p>
            <a:fld id="{1A6E953D-3282-1E4C-8C54-CEE05A75726F}" type="slidenum">
              <a:rPr lang="en-US" smtClean="0"/>
              <a:pPr/>
              <a:t>23</a:t>
            </a:fld>
            <a:endParaRPr lang="en-US"/>
          </a:p>
        </p:txBody>
      </p:sp>
      <p:pic>
        <p:nvPicPr>
          <p:cNvPr id="2" name="Picture 1">
            <a:extLst>
              <a:ext uri="{FF2B5EF4-FFF2-40B4-BE49-F238E27FC236}">
                <a16:creationId xmlns:a16="http://schemas.microsoft.com/office/drawing/2014/main" id="{C728CFAB-CC64-5540-BBD8-FA00D69856D1}"/>
              </a:ext>
            </a:extLst>
          </p:cNvPr>
          <p:cNvPicPr>
            <a:picLocks noChangeAspect="1"/>
          </p:cNvPicPr>
          <p:nvPr/>
        </p:nvPicPr>
        <p:blipFill>
          <a:blip r:embed="rId2"/>
          <a:stretch>
            <a:fillRect/>
          </a:stretch>
        </p:blipFill>
        <p:spPr>
          <a:xfrm>
            <a:off x="7255656" y="1512626"/>
            <a:ext cx="4007161" cy="3906982"/>
          </a:xfrm>
          <a:prstGeom prst="rect">
            <a:avLst/>
          </a:prstGeom>
        </p:spPr>
      </p:pic>
      <p:pic>
        <p:nvPicPr>
          <p:cNvPr id="6" name="Picture 5">
            <a:extLst>
              <a:ext uri="{FF2B5EF4-FFF2-40B4-BE49-F238E27FC236}">
                <a16:creationId xmlns:a16="http://schemas.microsoft.com/office/drawing/2014/main" id="{583E7D95-95B6-8C53-7E9F-9043D3EFC695}"/>
              </a:ext>
            </a:extLst>
          </p:cNvPr>
          <p:cNvPicPr>
            <a:picLocks noChangeAspect="1"/>
          </p:cNvPicPr>
          <p:nvPr/>
        </p:nvPicPr>
        <p:blipFill>
          <a:blip r:embed="rId3"/>
          <a:srcRect l="50816"/>
          <a:stretch>
            <a:fillRect/>
          </a:stretch>
        </p:blipFill>
        <p:spPr>
          <a:xfrm>
            <a:off x="80453" y="1513316"/>
            <a:ext cx="3577876" cy="3406218"/>
          </a:xfrm>
          <a:prstGeom prst="rect">
            <a:avLst/>
          </a:prstGeom>
        </p:spPr>
      </p:pic>
      <p:pic>
        <p:nvPicPr>
          <p:cNvPr id="8" name="Picture 7">
            <a:extLst>
              <a:ext uri="{FF2B5EF4-FFF2-40B4-BE49-F238E27FC236}">
                <a16:creationId xmlns:a16="http://schemas.microsoft.com/office/drawing/2014/main" id="{84110D20-F663-49F5-D935-E67E126C02A3}"/>
              </a:ext>
            </a:extLst>
          </p:cNvPr>
          <p:cNvPicPr>
            <a:picLocks noChangeAspect="1"/>
          </p:cNvPicPr>
          <p:nvPr/>
        </p:nvPicPr>
        <p:blipFill>
          <a:blip r:embed="rId4"/>
          <a:srcRect l="41875" t="27437" r="44716" b="32614"/>
          <a:stretch>
            <a:fillRect/>
          </a:stretch>
        </p:blipFill>
        <p:spPr>
          <a:xfrm>
            <a:off x="3798392" y="1478616"/>
            <a:ext cx="3034993" cy="2511657"/>
          </a:xfrm>
          <a:prstGeom prst="rect">
            <a:avLst/>
          </a:prstGeom>
        </p:spPr>
      </p:pic>
      <p:pic>
        <p:nvPicPr>
          <p:cNvPr id="10" name="Picture 9">
            <a:extLst>
              <a:ext uri="{FF2B5EF4-FFF2-40B4-BE49-F238E27FC236}">
                <a16:creationId xmlns:a16="http://schemas.microsoft.com/office/drawing/2014/main" id="{66A60825-BFC3-07F0-BAD2-C341B16D8D8A}"/>
              </a:ext>
            </a:extLst>
          </p:cNvPr>
          <p:cNvPicPr>
            <a:picLocks noChangeAspect="1"/>
          </p:cNvPicPr>
          <p:nvPr/>
        </p:nvPicPr>
        <p:blipFill>
          <a:blip r:embed="rId5"/>
          <a:srcRect l="41426" t="44052" r="45382" b="17442"/>
          <a:stretch>
            <a:fillRect/>
          </a:stretch>
        </p:blipFill>
        <p:spPr>
          <a:xfrm>
            <a:off x="3860090" y="4163780"/>
            <a:ext cx="3097546" cy="2511657"/>
          </a:xfrm>
          <a:prstGeom prst="rect">
            <a:avLst/>
          </a:prstGeom>
        </p:spPr>
      </p:pic>
      <p:sp>
        <p:nvSpPr>
          <p:cNvPr id="11" name="TextBox 10">
            <a:extLst>
              <a:ext uri="{FF2B5EF4-FFF2-40B4-BE49-F238E27FC236}">
                <a16:creationId xmlns:a16="http://schemas.microsoft.com/office/drawing/2014/main" id="{E219C480-C89E-2C59-7228-C90C36D69F83}"/>
              </a:ext>
            </a:extLst>
          </p:cNvPr>
          <p:cNvSpPr txBox="1"/>
          <p:nvPr/>
        </p:nvSpPr>
        <p:spPr>
          <a:xfrm>
            <a:off x="7945582" y="5889518"/>
            <a:ext cx="3379964" cy="523220"/>
          </a:xfrm>
          <a:prstGeom prst="rect">
            <a:avLst/>
          </a:prstGeom>
          <a:noFill/>
        </p:spPr>
        <p:txBody>
          <a:bodyPr wrap="none" rtlCol="0">
            <a:spAutoFit/>
          </a:bodyPr>
          <a:lstStyle/>
          <a:p>
            <a:r>
              <a:rPr lang="en-US" sz="2800" b="1">
                <a:solidFill>
                  <a:srgbClr val="C00000"/>
                </a:solidFill>
              </a:rPr>
              <a:t>Rare – only 9 known!</a:t>
            </a:r>
          </a:p>
        </p:txBody>
      </p:sp>
      <p:sp>
        <p:nvSpPr>
          <p:cNvPr id="12" name="TextBox 11">
            <a:extLst>
              <a:ext uri="{FF2B5EF4-FFF2-40B4-BE49-F238E27FC236}">
                <a16:creationId xmlns:a16="http://schemas.microsoft.com/office/drawing/2014/main" id="{AF4626CB-2522-F4DF-D82A-D048BCC28BA9}"/>
              </a:ext>
            </a:extLst>
          </p:cNvPr>
          <p:cNvSpPr txBox="1"/>
          <p:nvPr/>
        </p:nvSpPr>
        <p:spPr>
          <a:xfrm>
            <a:off x="5031097" y="1495577"/>
            <a:ext cx="1773242" cy="369332"/>
          </a:xfrm>
          <a:prstGeom prst="rect">
            <a:avLst/>
          </a:prstGeom>
          <a:solidFill>
            <a:srgbClr val="FFFFFF">
              <a:alpha val="63922"/>
            </a:srgbClr>
          </a:solidFill>
        </p:spPr>
        <p:txBody>
          <a:bodyPr wrap="none" rtlCol="0">
            <a:spAutoFit/>
          </a:bodyPr>
          <a:lstStyle/>
          <a:p>
            <a:r>
              <a:rPr lang="en-US" b="1">
                <a:solidFill>
                  <a:srgbClr val="FF0000"/>
                </a:solidFill>
              </a:rPr>
              <a:t>PSR J0742-2822</a:t>
            </a:r>
          </a:p>
        </p:txBody>
      </p:sp>
      <p:sp>
        <p:nvSpPr>
          <p:cNvPr id="13" name="TextBox 12">
            <a:extLst>
              <a:ext uri="{FF2B5EF4-FFF2-40B4-BE49-F238E27FC236}">
                <a16:creationId xmlns:a16="http://schemas.microsoft.com/office/drawing/2014/main" id="{3CE808CF-1C60-7883-5AF1-FEA1546B45B0}"/>
              </a:ext>
            </a:extLst>
          </p:cNvPr>
          <p:cNvSpPr txBox="1"/>
          <p:nvPr/>
        </p:nvSpPr>
        <p:spPr>
          <a:xfrm>
            <a:off x="9409752" y="1564849"/>
            <a:ext cx="1757212" cy="369332"/>
          </a:xfrm>
          <a:prstGeom prst="rect">
            <a:avLst/>
          </a:prstGeom>
          <a:noFill/>
        </p:spPr>
        <p:txBody>
          <a:bodyPr wrap="none" rtlCol="0">
            <a:spAutoFit/>
          </a:bodyPr>
          <a:lstStyle/>
          <a:p>
            <a:r>
              <a:rPr lang="en-US" b="1">
                <a:solidFill>
                  <a:srgbClr val="FFFF00"/>
                </a:solidFill>
              </a:rPr>
              <a:t>PSR J1741-2054</a:t>
            </a:r>
          </a:p>
        </p:txBody>
      </p:sp>
    </p:spTree>
    <p:extLst>
      <p:ext uri="{BB962C8B-B14F-4D97-AF65-F5344CB8AC3E}">
        <p14:creationId xmlns:p14="http://schemas.microsoft.com/office/powerpoint/2010/main" val="18942102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DD052E-78D5-1429-5CBA-9F17403DEC88}"/>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65F3A149-8B26-0AB3-1F56-CC26572FAC26}"/>
              </a:ext>
            </a:extLst>
          </p:cNvPr>
          <p:cNvSpPr>
            <a:spLocks noGrp="1"/>
          </p:cNvSpPr>
          <p:nvPr>
            <p:ph type="title"/>
          </p:nvPr>
        </p:nvSpPr>
        <p:spPr/>
        <p:txBody>
          <a:bodyPr/>
          <a:lstStyle/>
          <a:p>
            <a:r>
              <a:rPr lang="en-US"/>
              <a:t>Pulsar Bow Shocks</a:t>
            </a:r>
          </a:p>
        </p:txBody>
      </p:sp>
      <p:sp>
        <p:nvSpPr>
          <p:cNvPr id="3" name="Content Placeholder 2">
            <a:extLst>
              <a:ext uri="{FF2B5EF4-FFF2-40B4-BE49-F238E27FC236}">
                <a16:creationId xmlns:a16="http://schemas.microsoft.com/office/drawing/2014/main" id="{E50DE937-1D1F-969F-58B6-EC467D5372A5}"/>
              </a:ext>
            </a:extLst>
          </p:cNvPr>
          <p:cNvSpPr>
            <a:spLocks noGrp="1"/>
          </p:cNvSpPr>
          <p:nvPr>
            <p:ph idx="1"/>
          </p:nvPr>
        </p:nvSpPr>
        <p:spPr>
          <a:xfrm>
            <a:off x="182880" y="1005840"/>
            <a:ext cx="11281698" cy="5564009"/>
          </a:xfrm>
        </p:spPr>
        <p:txBody>
          <a:bodyPr/>
          <a:lstStyle/>
          <a:p>
            <a:r>
              <a:rPr lang="en-US"/>
              <a:t>Why are H</a:t>
            </a:r>
            <a:r>
              <a:rPr lang="en-US">
                <a:latin typeface="Symbol" panose="05050102010706020507" pitchFamily="18" charset="2"/>
              </a:rPr>
              <a:t>a</a:t>
            </a:r>
            <a:r>
              <a:rPr lang="en-US"/>
              <a:t> bow shocks so special?</a:t>
            </a:r>
          </a:p>
          <a:p>
            <a:r>
              <a:rPr lang="en-US"/>
              <a:t>Most ISM (by volume) is ionized, so rare</a:t>
            </a:r>
          </a:p>
          <a:p>
            <a:r>
              <a:rPr lang="en-US"/>
              <a:t>H</a:t>
            </a:r>
            <a:r>
              <a:rPr lang="en-US">
                <a:latin typeface="Symbol" panose="05050102010706020507" pitchFamily="18" charset="2"/>
              </a:rPr>
              <a:t>a</a:t>
            </a:r>
            <a:r>
              <a:rPr lang="en-US"/>
              <a:t> is a line (unlike synchrotron X-rays); you can measure its Doppler shift and hence the shock velocity</a:t>
            </a:r>
          </a:p>
          <a:p>
            <a:r>
              <a:rPr lang="en-US"/>
              <a:t>H</a:t>
            </a:r>
            <a:r>
              <a:rPr lang="en-US">
                <a:latin typeface="Symbol" panose="05050102010706020507" pitchFamily="18" charset="2"/>
              </a:rPr>
              <a:t>a</a:t>
            </a:r>
            <a:r>
              <a:rPr lang="en-US"/>
              <a:t> velocity maps can measure 3D velocity structure of bow shock flow</a:t>
            </a:r>
          </a:p>
        </p:txBody>
      </p:sp>
      <p:sp>
        <p:nvSpPr>
          <p:cNvPr id="4" name="Slide Number Placeholder 3">
            <a:extLst>
              <a:ext uri="{FF2B5EF4-FFF2-40B4-BE49-F238E27FC236}">
                <a16:creationId xmlns:a16="http://schemas.microsoft.com/office/drawing/2014/main" id="{29D8BD77-BD13-16E5-DD48-6DA714382857}"/>
              </a:ext>
            </a:extLst>
          </p:cNvPr>
          <p:cNvSpPr>
            <a:spLocks noGrp="1"/>
          </p:cNvSpPr>
          <p:nvPr>
            <p:ph type="sldNum" sz="quarter" idx="10"/>
          </p:nvPr>
        </p:nvSpPr>
        <p:spPr/>
        <p:txBody>
          <a:bodyPr/>
          <a:lstStyle/>
          <a:p>
            <a:fld id="{1A6E953D-3282-1E4C-8C54-CEE05A75726F}" type="slidenum">
              <a:rPr lang="en-US" smtClean="0"/>
              <a:pPr/>
              <a:t>24</a:t>
            </a:fld>
            <a:endParaRPr lang="en-US"/>
          </a:p>
        </p:txBody>
      </p:sp>
      <p:pic>
        <p:nvPicPr>
          <p:cNvPr id="2" name="Picture 1">
            <a:extLst>
              <a:ext uri="{FF2B5EF4-FFF2-40B4-BE49-F238E27FC236}">
                <a16:creationId xmlns:a16="http://schemas.microsoft.com/office/drawing/2014/main" id="{316D95C3-8279-0738-A408-FD52EFFC7E5E}"/>
              </a:ext>
            </a:extLst>
          </p:cNvPr>
          <p:cNvPicPr>
            <a:picLocks noChangeAspect="1"/>
          </p:cNvPicPr>
          <p:nvPr/>
        </p:nvPicPr>
        <p:blipFill>
          <a:blip r:embed="rId2"/>
          <a:srcRect b="32980"/>
          <a:stretch>
            <a:fillRect/>
          </a:stretch>
        </p:blipFill>
        <p:spPr>
          <a:xfrm>
            <a:off x="418372" y="3428201"/>
            <a:ext cx="11174222" cy="2882111"/>
          </a:xfrm>
          <a:prstGeom prst="rect">
            <a:avLst/>
          </a:prstGeom>
        </p:spPr>
      </p:pic>
      <p:sp>
        <p:nvSpPr>
          <p:cNvPr id="6" name="TextBox 5">
            <a:extLst>
              <a:ext uri="{FF2B5EF4-FFF2-40B4-BE49-F238E27FC236}">
                <a16:creationId xmlns:a16="http://schemas.microsoft.com/office/drawing/2014/main" id="{B01E592B-E0BD-EC8B-604D-A0907C951542}"/>
              </a:ext>
            </a:extLst>
          </p:cNvPr>
          <p:cNvSpPr txBox="1"/>
          <p:nvPr/>
        </p:nvSpPr>
        <p:spPr>
          <a:xfrm>
            <a:off x="10115982" y="6279244"/>
            <a:ext cx="1584088" cy="276999"/>
          </a:xfrm>
          <a:prstGeom prst="rect">
            <a:avLst/>
          </a:prstGeom>
          <a:noFill/>
        </p:spPr>
        <p:txBody>
          <a:bodyPr wrap="none" rtlCol="0">
            <a:spAutoFit/>
          </a:bodyPr>
          <a:lstStyle/>
          <a:p>
            <a:r>
              <a:rPr lang="en-US" sz="1200"/>
              <a:t>Ocker &amp; Cosens 2024 </a:t>
            </a:r>
          </a:p>
        </p:txBody>
      </p:sp>
    </p:spTree>
    <p:extLst>
      <p:ext uri="{BB962C8B-B14F-4D97-AF65-F5344CB8AC3E}">
        <p14:creationId xmlns:p14="http://schemas.microsoft.com/office/powerpoint/2010/main" val="42004282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11AA14-A3B2-F640-828B-A45C635377FD}"/>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06E131A8-7A39-FE8F-7596-4E79D5B60A38}"/>
              </a:ext>
            </a:extLst>
          </p:cNvPr>
          <p:cNvSpPr>
            <a:spLocks noGrp="1"/>
          </p:cNvSpPr>
          <p:nvPr>
            <p:ph type="title"/>
          </p:nvPr>
        </p:nvSpPr>
        <p:spPr/>
        <p:txBody>
          <a:bodyPr/>
          <a:lstStyle/>
          <a:p>
            <a:r>
              <a:rPr lang="en-US"/>
              <a:t>Pulsar Bow Shocks</a:t>
            </a:r>
          </a:p>
        </p:txBody>
      </p:sp>
      <p:sp>
        <p:nvSpPr>
          <p:cNvPr id="3" name="Content Placeholder 2">
            <a:extLst>
              <a:ext uri="{FF2B5EF4-FFF2-40B4-BE49-F238E27FC236}">
                <a16:creationId xmlns:a16="http://schemas.microsoft.com/office/drawing/2014/main" id="{53443032-89E8-D9B4-E8AB-6FDBE2F41E53}"/>
              </a:ext>
            </a:extLst>
          </p:cNvPr>
          <p:cNvSpPr>
            <a:spLocks noGrp="1"/>
          </p:cNvSpPr>
          <p:nvPr>
            <p:ph idx="1"/>
          </p:nvPr>
        </p:nvSpPr>
        <p:spPr>
          <a:xfrm>
            <a:off x="182880" y="1005840"/>
            <a:ext cx="5126810" cy="5564009"/>
          </a:xfrm>
        </p:spPr>
        <p:txBody>
          <a:bodyPr/>
          <a:lstStyle/>
          <a:p>
            <a:pPr marL="0" indent="0">
              <a:buNone/>
            </a:pPr>
            <a:r>
              <a:rPr lang="en-US"/>
              <a:t>Even weirder:</a:t>
            </a:r>
          </a:p>
          <a:p>
            <a:r>
              <a:rPr lang="en-US"/>
              <a:t>A few bow shock pulsars show long linear X-ray filaments emanating from the tip</a:t>
            </a:r>
          </a:p>
          <a:p>
            <a:r>
              <a:rPr lang="en-US"/>
              <a:t>Likely the escape of relativistic electrons and positrons which race along an external magnetic field line</a:t>
            </a:r>
          </a:p>
        </p:txBody>
      </p:sp>
      <p:sp>
        <p:nvSpPr>
          <p:cNvPr id="4" name="Slide Number Placeholder 3">
            <a:extLst>
              <a:ext uri="{FF2B5EF4-FFF2-40B4-BE49-F238E27FC236}">
                <a16:creationId xmlns:a16="http://schemas.microsoft.com/office/drawing/2014/main" id="{49FFA2FE-9498-70E3-2E5A-A8F49DC5D1CB}"/>
              </a:ext>
            </a:extLst>
          </p:cNvPr>
          <p:cNvSpPr>
            <a:spLocks noGrp="1"/>
          </p:cNvSpPr>
          <p:nvPr>
            <p:ph type="sldNum" sz="quarter" idx="10"/>
          </p:nvPr>
        </p:nvSpPr>
        <p:spPr/>
        <p:txBody>
          <a:bodyPr/>
          <a:lstStyle/>
          <a:p>
            <a:fld id="{1A6E953D-3282-1E4C-8C54-CEE05A75726F}" type="slidenum">
              <a:rPr lang="en-US" smtClean="0"/>
              <a:pPr/>
              <a:t>25</a:t>
            </a:fld>
            <a:endParaRPr lang="en-US"/>
          </a:p>
        </p:txBody>
      </p:sp>
      <p:pic>
        <p:nvPicPr>
          <p:cNvPr id="8" name="Picture 7">
            <a:extLst>
              <a:ext uri="{FF2B5EF4-FFF2-40B4-BE49-F238E27FC236}">
                <a16:creationId xmlns:a16="http://schemas.microsoft.com/office/drawing/2014/main" id="{BD9B4679-280F-3588-1240-2F14ADE84B28}"/>
              </a:ext>
            </a:extLst>
          </p:cNvPr>
          <p:cNvPicPr>
            <a:picLocks noChangeAspect="1"/>
          </p:cNvPicPr>
          <p:nvPr/>
        </p:nvPicPr>
        <p:blipFill>
          <a:blip r:embed="rId3"/>
          <a:stretch>
            <a:fillRect/>
          </a:stretch>
        </p:blipFill>
        <p:spPr>
          <a:xfrm>
            <a:off x="5309690" y="1096171"/>
            <a:ext cx="6582191" cy="5285866"/>
          </a:xfrm>
          <a:prstGeom prst="rect">
            <a:avLst/>
          </a:prstGeom>
        </p:spPr>
      </p:pic>
      <p:sp>
        <p:nvSpPr>
          <p:cNvPr id="10" name="TextBox 9">
            <a:extLst>
              <a:ext uri="{FF2B5EF4-FFF2-40B4-BE49-F238E27FC236}">
                <a16:creationId xmlns:a16="http://schemas.microsoft.com/office/drawing/2014/main" id="{39BC04F1-8108-2EF1-532B-C8582126AB40}"/>
              </a:ext>
            </a:extLst>
          </p:cNvPr>
          <p:cNvSpPr txBox="1"/>
          <p:nvPr/>
        </p:nvSpPr>
        <p:spPr>
          <a:xfrm>
            <a:off x="300119" y="4566155"/>
            <a:ext cx="4546020" cy="1815882"/>
          </a:xfrm>
          <a:prstGeom prst="rect">
            <a:avLst/>
          </a:prstGeom>
          <a:noFill/>
        </p:spPr>
        <p:txBody>
          <a:bodyPr wrap="square" rtlCol="0">
            <a:spAutoFit/>
          </a:bodyPr>
          <a:lstStyle/>
          <a:p>
            <a:r>
              <a:rPr lang="en-US" sz="2800" b="1">
                <a:solidFill>
                  <a:srgbClr val="41090D"/>
                </a:solidFill>
              </a:rPr>
              <a:t>The ‘Guitar Nebula’ (here </a:t>
            </a:r>
            <a:r>
              <a:rPr lang="en-US" sz="2800" b="1">
                <a:solidFill>
                  <a:srgbClr val="3420F0"/>
                </a:solidFill>
              </a:rPr>
              <a:t>Ha</a:t>
            </a:r>
            <a:r>
              <a:rPr lang="en-US" sz="2800" b="1">
                <a:solidFill>
                  <a:srgbClr val="41090D"/>
                </a:solidFill>
              </a:rPr>
              <a:t> apex from </a:t>
            </a:r>
            <a:r>
              <a:rPr lang="en-US" sz="2800" b="1">
                <a:solidFill>
                  <a:srgbClr val="3420F0"/>
                </a:solidFill>
              </a:rPr>
              <a:t>HST</a:t>
            </a:r>
            <a:r>
              <a:rPr lang="en-US" sz="2800" b="1">
                <a:solidFill>
                  <a:srgbClr val="41090D"/>
                </a:solidFill>
              </a:rPr>
              <a:t> is shown in </a:t>
            </a:r>
            <a:r>
              <a:rPr lang="en-US" sz="2800" b="1">
                <a:solidFill>
                  <a:srgbClr val="3420F0"/>
                </a:solidFill>
              </a:rPr>
              <a:t>blue</a:t>
            </a:r>
            <a:r>
              <a:rPr lang="en-US" sz="2800" b="1">
                <a:solidFill>
                  <a:srgbClr val="41090D"/>
                </a:solidFill>
              </a:rPr>
              <a:t>) with </a:t>
            </a:r>
            <a:r>
              <a:rPr lang="en-US" sz="2800" b="1">
                <a:solidFill>
                  <a:srgbClr val="FF0000"/>
                </a:solidFill>
              </a:rPr>
              <a:t>red</a:t>
            </a:r>
            <a:r>
              <a:rPr lang="en-US" sz="2800" b="1">
                <a:solidFill>
                  <a:srgbClr val="41090D"/>
                </a:solidFill>
              </a:rPr>
              <a:t> showing an </a:t>
            </a:r>
            <a:r>
              <a:rPr lang="en-US" sz="2800" b="1">
                <a:solidFill>
                  <a:srgbClr val="FF0000"/>
                </a:solidFill>
              </a:rPr>
              <a:t>X-ray (CXO)</a:t>
            </a:r>
            <a:r>
              <a:rPr lang="en-US" sz="2800" b="1">
                <a:solidFill>
                  <a:srgbClr val="41090D"/>
                </a:solidFill>
              </a:rPr>
              <a:t> filament</a:t>
            </a:r>
          </a:p>
        </p:txBody>
      </p:sp>
      <p:sp>
        <p:nvSpPr>
          <p:cNvPr id="2" name="TextBox 1">
            <a:extLst>
              <a:ext uri="{FF2B5EF4-FFF2-40B4-BE49-F238E27FC236}">
                <a16:creationId xmlns:a16="http://schemas.microsoft.com/office/drawing/2014/main" id="{E8BDB44E-EBCC-DA94-323B-A12915DC9711}"/>
              </a:ext>
            </a:extLst>
          </p:cNvPr>
          <p:cNvSpPr txBox="1"/>
          <p:nvPr/>
        </p:nvSpPr>
        <p:spPr>
          <a:xfrm>
            <a:off x="5309689" y="5920372"/>
            <a:ext cx="6582191" cy="461665"/>
          </a:xfrm>
          <a:prstGeom prst="rect">
            <a:avLst/>
          </a:prstGeom>
          <a:noFill/>
        </p:spPr>
        <p:txBody>
          <a:bodyPr wrap="square" rtlCol="0">
            <a:spAutoFit/>
          </a:bodyPr>
          <a:lstStyle/>
          <a:p>
            <a:r>
              <a:rPr lang="en-US" sz="1200">
                <a:solidFill>
                  <a:schemeClr val="bg1"/>
                </a:solidFill>
              </a:rPr>
              <a:t>X-ray: NASA/CXC/Stanford Univ./M. de Vries et al.; Optical full field: Palomar Obs./Caltech &amp; inset: NASA/ESA/</a:t>
            </a:r>
            <a:r>
              <a:rPr lang="en-US" sz="1200" err="1">
                <a:solidFill>
                  <a:schemeClr val="bg1"/>
                </a:solidFill>
              </a:rPr>
              <a:t>STScI</a:t>
            </a:r>
            <a:r>
              <a:rPr lang="en-US" sz="1200">
                <a:solidFill>
                  <a:schemeClr val="bg1"/>
                </a:solidFill>
              </a:rPr>
              <a:t>; Image Processing: NASA/CXC/SAO/L. </a:t>
            </a:r>
            <a:r>
              <a:rPr lang="en-US" sz="1200" err="1">
                <a:solidFill>
                  <a:schemeClr val="bg1"/>
                </a:solidFill>
              </a:rPr>
              <a:t>Frattare</a:t>
            </a:r>
            <a:r>
              <a:rPr lang="en-US" sz="1200">
                <a:solidFill>
                  <a:schemeClr val="bg1"/>
                </a:solidFill>
              </a:rPr>
              <a:t>)</a:t>
            </a:r>
          </a:p>
        </p:txBody>
      </p:sp>
    </p:spTree>
    <p:extLst>
      <p:ext uri="{BB962C8B-B14F-4D97-AF65-F5344CB8AC3E}">
        <p14:creationId xmlns:p14="http://schemas.microsoft.com/office/powerpoint/2010/main" val="40036405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E60B45-C6FB-6AA1-BDE6-4CEEEF27B314}"/>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68270F98-0447-3844-63D7-E533A937E4BA}"/>
              </a:ext>
            </a:extLst>
          </p:cNvPr>
          <p:cNvSpPr>
            <a:spLocks noGrp="1"/>
          </p:cNvSpPr>
          <p:nvPr>
            <p:ph type="title"/>
          </p:nvPr>
        </p:nvSpPr>
        <p:spPr/>
        <p:txBody>
          <a:bodyPr/>
          <a:lstStyle/>
          <a:p>
            <a:r>
              <a:rPr lang="en-US"/>
              <a:t>Pulsar Bow Shocks</a:t>
            </a:r>
          </a:p>
        </p:txBody>
      </p:sp>
      <p:sp>
        <p:nvSpPr>
          <p:cNvPr id="3" name="Content Placeholder 2">
            <a:extLst>
              <a:ext uri="{FF2B5EF4-FFF2-40B4-BE49-F238E27FC236}">
                <a16:creationId xmlns:a16="http://schemas.microsoft.com/office/drawing/2014/main" id="{B29D5589-6880-778B-636D-F43F373F7935}"/>
              </a:ext>
            </a:extLst>
          </p:cNvPr>
          <p:cNvSpPr>
            <a:spLocks noGrp="1"/>
          </p:cNvSpPr>
          <p:nvPr>
            <p:ph idx="1"/>
          </p:nvPr>
        </p:nvSpPr>
        <p:spPr>
          <a:xfrm>
            <a:off x="182880" y="1005840"/>
            <a:ext cx="6612775" cy="5564009"/>
          </a:xfrm>
        </p:spPr>
        <p:txBody>
          <a:bodyPr/>
          <a:lstStyle/>
          <a:p>
            <a:r>
              <a:rPr lang="en-US"/>
              <a:t>Here’s PSR J2030+4415 – the whole set!</a:t>
            </a:r>
          </a:p>
        </p:txBody>
      </p:sp>
      <p:sp>
        <p:nvSpPr>
          <p:cNvPr id="4" name="Slide Number Placeholder 3">
            <a:extLst>
              <a:ext uri="{FF2B5EF4-FFF2-40B4-BE49-F238E27FC236}">
                <a16:creationId xmlns:a16="http://schemas.microsoft.com/office/drawing/2014/main" id="{85A7B973-5F00-D371-402C-9FEA0A373AFE}"/>
              </a:ext>
            </a:extLst>
          </p:cNvPr>
          <p:cNvSpPr>
            <a:spLocks noGrp="1"/>
          </p:cNvSpPr>
          <p:nvPr>
            <p:ph type="sldNum" sz="quarter" idx="10"/>
          </p:nvPr>
        </p:nvSpPr>
        <p:spPr/>
        <p:txBody>
          <a:bodyPr/>
          <a:lstStyle/>
          <a:p>
            <a:fld id="{1A6E953D-3282-1E4C-8C54-CEE05A75726F}" type="slidenum">
              <a:rPr lang="en-US" smtClean="0"/>
              <a:pPr/>
              <a:t>26</a:t>
            </a:fld>
            <a:endParaRPr lang="en-US"/>
          </a:p>
        </p:txBody>
      </p:sp>
      <p:pic>
        <p:nvPicPr>
          <p:cNvPr id="2" name="Picture 1">
            <a:extLst>
              <a:ext uri="{FF2B5EF4-FFF2-40B4-BE49-F238E27FC236}">
                <a16:creationId xmlns:a16="http://schemas.microsoft.com/office/drawing/2014/main" id="{60387F21-0593-B1EC-26C4-17DC882ACDFA}"/>
              </a:ext>
            </a:extLst>
          </p:cNvPr>
          <p:cNvPicPr>
            <a:picLocks noChangeAspect="1"/>
          </p:cNvPicPr>
          <p:nvPr/>
        </p:nvPicPr>
        <p:blipFill>
          <a:blip r:embed="rId2"/>
          <a:stretch>
            <a:fillRect/>
          </a:stretch>
        </p:blipFill>
        <p:spPr>
          <a:xfrm>
            <a:off x="261413" y="1511341"/>
            <a:ext cx="11529060" cy="4798971"/>
          </a:xfrm>
          <a:prstGeom prst="rect">
            <a:avLst/>
          </a:prstGeom>
        </p:spPr>
      </p:pic>
      <p:sp>
        <p:nvSpPr>
          <p:cNvPr id="6" name="TextBox 5">
            <a:extLst>
              <a:ext uri="{FF2B5EF4-FFF2-40B4-BE49-F238E27FC236}">
                <a16:creationId xmlns:a16="http://schemas.microsoft.com/office/drawing/2014/main" id="{7612A6FB-29CD-8C8E-3592-EAE14DE82A59}"/>
              </a:ext>
            </a:extLst>
          </p:cNvPr>
          <p:cNvSpPr txBox="1"/>
          <p:nvPr/>
        </p:nvSpPr>
        <p:spPr>
          <a:xfrm>
            <a:off x="2979768" y="4484361"/>
            <a:ext cx="2401940" cy="523220"/>
          </a:xfrm>
          <a:prstGeom prst="rect">
            <a:avLst/>
          </a:prstGeom>
          <a:noFill/>
        </p:spPr>
        <p:txBody>
          <a:bodyPr wrap="none" rtlCol="0">
            <a:spAutoFit/>
          </a:bodyPr>
          <a:lstStyle/>
          <a:p>
            <a:r>
              <a:rPr lang="en-US" sz="2800" b="1">
                <a:solidFill>
                  <a:srgbClr val="FFFF00"/>
                </a:solidFill>
              </a:rPr>
              <a:t>X-ray Filament</a:t>
            </a:r>
          </a:p>
        </p:txBody>
      </p:sp>
      <p:sp>
        <p:nvSpPr>
          <p:cNvPr id="7" name="TextBox 6">
            <a:extLst>
              <a:ext uri="{FF2B5EF4-FFF2-40B4-BE49-F238E27FC236}">
                <a16:creationId xmlns:a16="http://schemas.microsoft.com/office/drawing/2014/main" id="{2FD2730E-DFFE-8305-2B01-611C060E72F8}"/>
              </a:ext>
            </a:extLst>
          </p:cNvPr>
          <p:cNvSpPr txBox="1"/>
          <p:nvPr/>
        </p:nvSpPr>
        <p:spPr>
          <a:xfrm>
            <a:off x="9901153" y="3807252"/>
            <a:ext cx="1793889" cy="1200329"/>
          </a:xfrm>
          <a:prstGeom prst="rect">
            <a:avLst/>
          </a:prstGeom>
          <a:noFill/>
        </p:spPr>
        <p:txBody>
          <a:bodyPr wrap="none" rtlCol="0">
            <a:spAutoFit/>
          </a:bodyPr>
          <a:lstStyle/>
          <a:p>
            <a:r>
              <a:rPr lang="en-US" sz="2400" b="1">
                <a:solidFill>
                  <a:srgbClr val="FFFF00"/>
                </a:solidFill>
              </a:rPr>
              <a:t>Reverse </a:t>
            </a:r>
          </a:p>
          <a:p>
            <a:r>
              <a:rPr lang="en-US" sz="2400" b="1">
                <a:solidFill>
                  <a:srgbClr val="FFFF00"/>
                </a:solidFill>
              </a:rPr>
              <a:t>Shock</a:t>
            </a:r>
          </a:p>
          <a:p>
            <a:r>
              <a:rPr lang="en-US" sz="2400" b="1">
                <a:solidFill>
                  <a:srgbClr val="FFFF00"/>
                </a:solidFill>
              </a:rPr>
              <a:t>(X-ray PWN)</a:t>
            </a:r>
          </a:p>
        </p:txBody>
      </p:sp>
      <p:sp>
        <p:nvSpPr>
          <p:cNvPr id="8" name="TextBox 7">
            <a:extLst>
              <a:ext uri="{FF2B5EF4-FFF2-40B4-BE49-F238E27FC236}">
                <a16:creationId xmlns:a16="http://schemas.microsoft.com/office/drawing/2014/main" id="{0B0776A2-BDED-EB66-2C37-A3D343C6CABE}"/>
              </a:ext>
            </a:extLst>
          </p:cNvPr>
          <p:cNvSpPr txBox="1"/>
          <p:nvPr/>
        </p:nvSpPr>
        <p:spPr>
          <a:xfrm>
            <a:off x="7697033" y="2374144"/>
            <a:ext cx="1524415" cy="1200329"/>
          </a:xfrm>
          <a:prstGeom prst="rect">
            <a:avLst/>
          </a:prstGeom>
          <a:noFill/>
        </p:spPr>
        <p:txBody>
          <a:bodyPr wrap="square" rtlCol="0">
            <a:spAutoFit/>
          </a:bodyPr>
          <a:lstStyle/>
          <a:p>
            <a:r>
              <a:rPr lang="en-US" sz="2400" b="1">
                <a:solidFill>
                  <a:srgbClr val="FFFF00"/>
                </a:solidFill>
              </a:rPr>
              <a:t>Forward </a:t>
            </a:r>
          </a:p>
          <a:p>
            <a:r>
              <a:rPr lang="en-US" sz="2400" b="1">
                <a:solidFill>
                  <a:srgbClr val="FFFF00"/>
                </a:solidFill>
              </a:rPr>
              <a:t>H</a:t>
            </a:r>
            <a:r>
              <a:rPr lang="en-US" sz="2400" b="1">
                <a:solidFill>
                  <a:srgbClr val="FFFF00"/>
                </a:solidFill>
                <a:latin typeface="Symbol" panose="05050102010706020507" pitchFamily="18" charset="2"/>
              </a:rPr>
              <a:t>a</a:t>
            </a:r>
            <a:r>
              <a:rPr lang="en-US" sz="2400" b="1">
                <a:solidFill>
                  <a:srgbClr val="FFFF00"/>
                </a:solidFill>
              </a:rPr>
              <a:t> (Bow) Shock</a:t>
            </a:r>
          </a:p>
        </p:txBody>
      </p:sp>
      <p:sp>
        <p:nvSpPr>
          <p:cNvPr id="9" name="TextBox 8">
            <a:extLst>
              <a:ext uri="{FF2B5EF4-FFF2-40B4-BE49-F238E27FC236}">
                <a16:creationId xmlns:a16="http://schemas.microsoft.com/office/drawing/2014/main" id="{6F980A5C-D2DC-41E1-3ACB-90454E6FD94B}"/>
              </a:ext>
            </a:extLst>
          </p:cNvPr>
          <p:cNvSpPr txBox="1"/>
          <p:nvPr/>
        </p:nvSpPr>
        <p:spPr>
          <a:xfrm>
            <a:off x="9047274" y="6034844"/>
            <a:ext cx="2743199" cy="276999"/>
          </a:xfrm>
          <a:prstGeom prst="rect">
            <a:avLst/>
          </a:prstGeom>
          <a:noFill/>
        </p:spPr>
        <p:txBody>
          <a:bodyPr wrap="square" rtlCol="0">
            <a:spAutoFit/>
          </a:bodyPr>
          <a:lstStyle/>
          <a:p>
            <a:r>
              <a:rPr lang="en-US" sz="1200">
                <a:solidFill>
                  <a:schemeClr val="bg1"/>
                </a:solidFill>
              </a:rPr>
              <a:t>NASA/CXC/Stanford Univ./M. de Vries</a:t>
            </a:r>
          </a:p>
        </p:txBody>
      </p:sp>
    </p:spTree>
    <p:extLst>
      <p:ext uri="{BB962C8B-B14F-4D97-AF65-F5344CB8AC3E}">
        <p14:creationId xmlns:p14="http://schemas.microsoft.com/office/powerpoint/2010/main" val="25166245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8340E8D-7B8E-1D0D-E8DB-A64C35E05426}"/>
              </a:ext>
            </a:extLst>
          </p:cNvPr>
          <p:cNvSpPr>
            <a:spLocks noGrp="1"/>
          </p:cNvSpPr>
          <p:nvPr>
            <p:ph type="title"/>
          </p:nvPr>
        </p:nvSpPr>
        <p:spPr/>
        <p:txBody>
          <a:bodyPr/>
          <a:lstStyle/>
          <a:p>
            <a:r>
              <a:rPr lang="en-US"/>
              <a:t>Wrap up:</a:t>
            </a:r>
          </a:p>
        </p:txBody>
      </p:sp>
      <p:sp>
        <p:nvSpPr>
          <p:cNvPr id="3" name="Content Placeholder 2">
            <a:extLst>
              <a:ext uri="{FF2B5EF4-FFF2-40B4-BE49-F238E27FC236}">
                <a16:creationId xmlns:a16="http://schemas.microsoft.com/office/drawing/2014/main" id="{BCF1787E-DB5E-30D2-7A60-BED757D0A58A}"/>
              </a:ext>
            </a:extLst>
          </p:cNvPr>
          <p:cNvSpPr>
            <a:spLocks noGrp="1"/>
          </p:cNvSpPr>
          <p:nvPr>
            <p:ph idx="1"/>
          </p:nvPr>
        </p:nvSpPr>
        <p:spPr>
          <a:xfrm>
            <a:off x="381924" y="1132896"/>
            <a:ext cx="11302076" cy="4536383"/>
          </a:xfrm>
        </p:spPr>
        <p:txBody>
          <a:bodyPr/>
          <a:lstStyle/>
          <a:p>
            <a:r>
              <a:rPr lang="en-US"/>
              <a:t>Bow shocks trace the impact of supersonic objects on surrounding media</a:t>
            </a:r>
          </a:p>
          <a:p>
            <a:r>
              <a:rPr lang="en-US"/>
              <a:t>Several astrophysics examples: typically impacting stuff is a wind</a:t>
            </a:r>
          </a:p>
          <a:p>
            <a:r>
              <a:rPr lang="en-US"/>
              <a:t>Pulsars have strong winds and are fast – should make good bow shocks</a:t>
            </a:r>
          </a:p>
          <a:p>
            <a:r>
              <a:rPr lang="en-US"/>
              <a:t>Shocked pulsar wind (</a:t>
            </a:r>
            <a:r>
              <a:rPr lang="en-US" b="1">
                <a:solidFill>
                  <a:srgbClr val="3420F0"/>
                </a:solidFill>
              </a:rPr>
              <a:t>reverse</a:t>
            </a:r>
            <a:r>
              <a:rPr lang="en-US"/>
              <a:t>) </a:t>
            </a:r>
            <a:r>
              <a:rPr lang="en-US">
                <a:sym typeface="Wingdings" panose="05000000000000000000" pitchFamily="2" charset="2"/>
              </a:rPr>
              <a:t> synchrotron X-rays. Many Chandra images</a:t>
            </a:r>
          </a:p>
          <a:p>
            <a:r>
              <a:rPr lang="en-US">
                <a:sym typeface="Wingdings" panose="05000000000000000000" pitchFamily="2" charset="2"/>
              </a:rPr>
              <a:t>Shocked ISM (</a:t>
            </a:r>
            <a:r>
              <a:rPr lang="en-US" b="1">
                <a:solidFill>
                  <a:srgbClr val="FF0000"/>
                </a:solidFill>
                <a:sym typeface="Wingdings" panose="05000000000000000000" pitchFamily="2" charset="2"/>
              </a:rPr>
              <a:t>forward</a:t>
            </a:r>
            <a:r>
              <a:rPr lang="en-US">
                <a:sym typeface="Wingdings" panose="05000000000000000000" pitchFamily="2" charset="2"/>
              </a:rPr>
              <a:t>)  usually invisible. Rarely pulsar hits neutral ISM. Then we see a rare H</a:t>
            </a:r>
            <a:r>
              <a:rPr lang="en-US">
                <a:latin typeface="Symbol" panose="05050102010706020507" pitchFamily="18" charset="2"/>
                <a:sym typeface="Wingdings" panose="05000000000000000000" pitchFamily="2" charset="2"/>
              </a:rPr>
              <a:t>a</a:t>
            </a:r>
            <a:r>
              <a:rPr lang="en-US">
                <a:sym typeface="Wingdings" panose="05000000000000000000" pitchFamily="2" charset="2"/>
              </a:rPr>
              <a:t> bow shock</a:t>
            </a:r>
            <a:endParaRPr lang="en-US"/>
          </a:p>
        </p:txBody>
      </p:sp>
      <p:sp>
        <p:nvSpPr>
          <p:cNvPr id="4" name="Slide Number Placeholder 3">
            <a:extLst>
              <a:ext uri="{FF2B5EF4-FFF2-40B4-BE49-F238E27FC236}">
                <a16:creationId xmlns:a16="http://schemas.microsoft.com/office/drawing/2014/main" id="{46D05B11-EB05-FFA6-CA27-61EFE0AAABA5}"/>
              </a:ext>
            </a:extLst>
          </p:cNvPr>
          <p:cNvSpPr>
            <a:spLocks noGrp="1"/>
          </p:cNvSpPr>
          <p:nvPr>
            <p:ph type="sldNum" sz="quarter" idx="10"/>
          </p:nvPr>
        </p:nvSpPr>
        <p:spPr/>
        <p:txBody>
          <a:bodyPr/>
          <a:lstStyle/>
          <a:p>
            <a:fld id="{1A6E953D-3282-1E4C-8C54-CEE05A75726F}" type="slidenum">
              <a:rPr lang="en-US" smtClean="0"/>
              <a:pPr/>
              <a:t>27</a:t>
            </a:fld>
            <a:endParaRPr lang="en-US"/>
          </a:p>
        </p:txBody>
      </p:sp>
    </p:spTree>
    <p:extLst>
      <p:ext uri="{BB962C8B-B14F-4D97-AF65-F5344CB8AC3E}">
        <p14:creationId xmlns:p14="http://schemas.microsoft.com/office/powerpoint/2010/main" val="34181886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687FF9-4B3E-DB12-1B46-5D0D3E07C961}"/>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275B54F-A89E-4CBE-BEC1-AFAE7F7C1392}"/>
              </a:ext>
            </a:extLst>
          </p:cNvPr>
          <p:cNvSpPr>
            <a:spLocks noGrp="1"/>
          </p:cNvSpPr>
          <p:nvPr>
            <p:ph type="sldNum" sz="quarter" idx="10"/>
          </p:nvPr>
        </p:nvSpPr>
        <p:spPr/>
        <p:txBody>
          <a:bodyPr/>
          <a:lstStyle/>
          <a:p>
            <a:fld id="{8D407A93-5F51-6D4C-9C0B-941BF48061CC}" type="slidenum">
              <a:rPr lang="en-US" smtClean="0"/>
              <a:t>28</a:t>
            </a:fld>
            <a:endParaRPr lang="en-US"/>
          </a:p>
        </p:txBody>
      </p:sp>
      <p:sp>
        <p:nvSpPr>
          <p:cNvPr id="3" name="Title 2">
            <a:extLst>
              <a:ext uri="{FF2B5EF4-FFF2-40B4-BE49-F238E27FC236}">
                <a16:creationId xmlns:a16="http://schemas.microsoft.com/office/drawing/2014/main" id="{89A9A167-E556-F0FF-D1F6-C259F3DFF29B}"/>
              </a:ext>
            </a:extLst>
          </p:cNvPr>
          <p:cNvSpPr>
            <a:spLocks noGrp="1"/>
          </p:cNvSpPr>
          <p:nvPr>
            <p:ph type="title"/>
          </p:nvPr>
        </p:nvSpPr>
        <p:spPr/>
        <p:txBody>
          <a:bodyPr/>
          <a:lstStyle/>
          <a:p>
            <a:r>
              <a:rPr lang="en-US"/>
              <a:t>Shocks In Stephan’s Quintet</a:t>
            </a:r>
          </a:p>
        </p:txBody>
      </p:sp>
      <p:pic>
        <p:nvPicPr>
          <p:cNvPr id="14" name="Picture Placeholder 13">
            <a:extLst>
              <a:ext uri="{FF2B5EF4-FFF2-40B4-BE49-F238E27FC236}">
                <a16:creationId xmlns:a16="http://schemas.microsoft.com/office/drawing/2014/main" id="{B30E7E13-0763-A4DC-90AA-0250EE67D88B}"/>
              </a:ext>
            </a:extLst>
          </p:cNvPr>
          <p:cNvPicPr>
            <a:picLocks noGrp="1" noChangeAspect="1"/>
          </p:cNvPicPr>
          <p:nvPr>
            <p:ph type="pic" sz="quarter" idx="16"/>
          </p:nvPr>
        </p:nvPicPr>
        <p:blipFill>
          <a:blip r:embed="rId2"/>
          <a:srcRect/>
          <a:stretch>
            <a:fillRect/>
          </a:stretch>
        </p:blipFill>
        <p:spPr/>
      </p:pic>
      <p:sp>
        <p:nvSpPr>
          <p:cNvPr id="5" name="Text Placeholder 4">
            <a:extLst>
              <a:ext uri="{FF2B5EF4-FFF2-40B4-BE49-F238E27FC236}">
                <a16:creationId xmlns:a16="http://schemas.microsoft.com/office/drawing/2014/main" id="{51C1334E-EA44-8362-837C-ED4CF104A1F7}"/>
              </a:ext>
            </a:extLst>
          </p:cNvPr>
          <p:cNvSpPr>
            <a:spLocks noGrp="1"/>
          </p:cNvSpPr>
          <p:nvPr>
            <p:ph type="body" sz="quarter" idx="12"/>
          </p:nvPr>
        </p:nvSpPr>
        <p:spPr/>
        <p:txBody>
          <a:bodyPr/>
          <a:lstStyle/>
          <a:p>
            <a:r>
              <a:rPr lang="en-US"/>
              <a:t>Dr. Philip Appleton</a:t>
            </a:r>
          </a:p>
          <a:p>
            <a:endParaRPr lang="en-US"/>
          </a:p>
          <a:p>
            <a:endParaRPr lang="en-US"/>
          </a:p>
        </p:txBody>
      </p:sp>
      <p:pic>
        <p:nvPicPr>
          <p:cNvPr id="12" name="Picture Placeholder 11" descr="A person smiling for the camera&#10;&#10;AI-generated content may be incorrect.">
            <a:extLst>
              <a:ext uri="{FF2B5EF4-FFF2-40B4-BE49-F238E27FC236}">
                <a16:creationId xmlns:a16="http://schemas.microsoft.com/office/drawing/2014/main" id="{F8BD991D-B1BB-B045-C248-0AC8474E04BF}"/>
              </a:ext>
            </a:extLst>
          </p:cNvPr>
          <p:cNvPicPr>
            <a:picLocks noGrp="1" noChangeAspect="1"/>
          </p:cNvPicPr>
          <p:nvPr>
            <p:ph type="pic" sz="quarter" idx="17"/>
          </p:nvPr>
        </p:nvPicPr>
        <p:blipFill>
          <a:blip r:embed="rId3"/>
          <a:srcRect t="17623" b="17623"/>
          <a:stretch>
            <a:fillRect/>
          </a:stretch>
        </p:blipFill>
        <p:spPr/>
      </p:pic>
      <p:sp>
        <p:nvSpPr>
          <p:cNvPr id="8" name="Text Placeholder 7">
            <a:extLst>
              <a:ext uri="{FF2B5EF4-FFF2-40B4-BE49-F238E27FC236}">
                <a16:creationId xmlns:a16="http://schemas.microsoft.com/office/drawing/2014/main" id="{65AD227B-D48E-BBF7-C6A0-ACCAC74657DD}"/>
              </a:ext>
            </a:extLst>
          </p:cNvPr>
          <p:cNvSpPr>
            <a:spLocks noGrp="1"/>
          </p:cNvSpPr>
          <p:nvPr>
            <p:ph type="body" sz="quarter" idx="18"/>
          </p:nvPr>
        </p:nvSpPr>
        <p:spPr/>
        <p:txBody>
          <a:bodyPr/>
          <a:lstStyle/>
          <a:p>
            <a:r>
              <a:rPr lang="en-US"/>
              <a:t>James Web Space Telescope Image: NASA, ESA, CSA, </a:t>
            </a:r>
            <a:r>
              <a:rPr lang="en-US" err="1"/>
              <a:t>STScI</a:t>
            </a:r>
            <a:endParaRPr lang="en-US"/>
          </a:p>
          <a:p>
            <a:endParaRPr lang="en-US"/>
          </a:p>
        </p:txBody>
      </p:sp>
      <p:sp>
        <p:nvSpPr>
          <p:cNvPr id="9" name="Text Placeholder 8">
            <a:extLst>
              <a:ext uri="{FF2B5EF4-FFF2-40B4-BE49-F238E27FC236}">
                <a16:creationId xmlns:a16="http://schemas.microsoft.com/office/drawing/2014/main" id="{F48FDE90-1726-1189-AC5C-ACD9FE9A9DDD}"/>
              </a:ext>
            </a:extLst>
          </p:cNvPr>
          <p:cNvSpPr>
            <a:spLocks noGrp="1"/>
          </p:cNvSpPr>
          <p:nvPr>
            <p:ph type="body" idx="1"/>
          </p:nvPr>
        </p:nvSpPr>
        <p:spPr/>
        <p:txBody>
          <a:bodyPr/>
          <a:lstStyle/>
          <a:p>
            <a:r>
              <a:rPr lang="en-US"/>
              <a:t>An “intruder galaxy” crashes the Stephan’s Quintet party!</a:t>
            </a:r>
          </a:p>
        </p:txBody>
      </p:sp>
      <p:sp>
        <p:nvSpPr>
          <p:cNvPr id="10" name="Text Placeholder 9">
            <a:extLst>
              <a:ext uri="{FF2B5EF4-FFF2-40B4-BE49-F238E27FC236}">
                <a16:creationId xmlns:a16="http://schemas.microsoft.com/office/drawing/2014/main" id="{A09AEFA7-688B-47B7-FF68-ACB1C2B941CD}"/>
              </a:ext>
            </a:extLst>
          </p:cNvPr>
          <p:cNvSpPr>
            <a:spLocks noGrp="1"/>
          </p:cNvSpPr>
          <p:nvPr>
            <p:ph type="body" sz="quarter" idx="25"/>
          </p:nvPr>
        </p:nvSpPr>
        <p:spPr/>
        <p:txBody>
          <a:bodyPr/>
          <a:lstStyle/>
          <a:p>
            <a:r>
              <a:rPr lang="en-US"/>
              <a:t>California Institute of Technology/IPAC</a:t>
            </a:r>
          </a:p>
        </p:txBody>
      </p:sp>
    </p:spTree>
    <p:extLst>
      <p:ext uri="{BB962C8B-B14F-4D97-AF65-F5344CB8AC3E}">
        <p14:creationId xmlns:p14="http://schemas.microsoft.com/office/powerpoint/2010/main" val="42366955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8340E8D-7B8E-1D0D-E8DB-A64C35E05426}"/>
              </a:ext>
            </a:extLst>
          </p:cNvPr>
          <p:cNvSpPr>
            <a:spLocks noGrp="1"/>
          </p:cNvSpPr>
          <p:nvPr>
            <p:ph type="title"/>
          </p:nvPr>
        </p:nvSpPr>
        <p:spPr>
          <a:xfrm>
            <a:off x="142009" y="1056733"/>
            <a:ext cx="8981440" cy="1092519"/>
          </a:xfrm>
        </p:spPr>
        <p:txBody>
          <a:bodyPr>
            <a:normAutofit fontScale="90000"/>
          </a:bodyPr>
          <a:lstStyle/>
          <a:p>
            <a:r>
              <a:rPr lang="en-US"/>
              <a:t>Getting to know Stephan’s Quintet: </a:t>
            </a:r>
            <a:br>
              <a:rPr lang="en-US" sz="1100"/>
            </a:br>
            <a:br>
              <a:rPr lang="en-US" sz="1100"/>
            </a:br>
            <a:r>
              <a:rPr lang="en-US" sz="3100">
                <a:solidFill>
                  <a:schemeClr val="tx1"/>
                </a:solidFill>
              </a:rPr>
              <a:t>A compact grouping of FOUR</a:t>
            </a:r>
            <a:r>
              <a:rPr lang="en-US" sz="3100" baseline="30000">
                <a:solidFill>
                  <a:schemeClr val="tx1"/>
                </a:solidFill>
              </a:rPr>
              <a:t>* </a:t>
            </a:r>
            <a:r>
              <a:rPr lang="en-US" sz="3100">
                <a:solidFill>
                  <a:schemeClr val="tx1"/>
                </a:solidFill>
              </a:rPr>
              <a:t>large galaxies 300 million light years away</a:t>
            </a:r>
            <a:br>
              <a:rPr lang="en-US"/>
            </a:br>
            <a:br>
              <a:rPr lang="en-US"/>
            </a:br>
            <a:br>
              <a:rPr lang="en-US"/>
            </a:br>
            <a:endParaRPr lang="en-US"/>
          </a:p>
        </p:txBody>
      </p:sp>
      <p:sp>
        <p:nvSpPr>
          <p:cNvPr id="4" name="Slide Number Placeholder 3">
            <a:extLst>
              <a:ext uri="{FF2B5EF4-FFF2-40B4-BE49-F238E27FC236}">
                <a16:creationId xmlns:a16="http://schemas.microsoft.com/office/drawing/2014/main" id="{46D05B11-EB05-FFA6-CA27-61EFE0AAABA5}"/>
              </a:ext>
            </a:extLst>
          </p:cNvPr>
          <p:cNvSpPr>
            <a:spLocks noGrp="1"/>
          </p:cNvSpPr>
          <p:nvPr>
            <p:ph type="sldNum" sz="quarter" idx="10"/>
          </p:nvPr>
        </p:nvSpPr>
        <p:spPr/>
        <p:txBody>
          <a:bodyPr/>
          <a:lstStyle/>
          <a:p>
            <a:fld id="{1A6E953D-3282-1E4C-8C54-CEE05A75726F}" type="slidenum">
              <a:rPr lang="en-US" smtClean="0"/>
              <a:pPr/>
              <a:t>29</a:t>
            </a:fld>
            <a:endParaRPr lang="en-US"/>
          </a:p>
        </p:txBody>
      </p:sp>
      <p:sp>
        <p:nvSpPr>
          <p:cNvPr id="2" name="TextBox 1">
            <a:extLst>
              <a:ext uri="{FF2B5EF4-FFF2-40B4-BE49-F238E27FC236}">
                <a16:creationId xmlns:a16="http://schemas.microsoft.com/office/drawing/2014/main" id="{B9C6BC28-305D-30B1-51CD-AFB0D2486984}"/>
              </a:ext>
            </a:extLst>
          </p:cNvPr>
          <p:cNvSpPr txBox="1"/>
          <p:nvPr/>
        </p:nvSpPr>
        <p:spPr>
          <a:xfrm>
            <a:off x="1543572" y="5787092"/>
            <a:ext cx="9430210" cy="892552"/>
          </a:xfrm>
          <a:prstGeom prst="rect">
            <a:avLst/>
          </a:prstGeom>
          <a:noFill/>
        </p:spPr>
        <p:txBody>
          <a:bodyPr wrap="none" rtlCol="0">
            <a:spAutoFit/>
          </a:bodyPr>
          <a:lstStyle/>
          <a:p>
            <a:r>
              <a:rPr lang="en-US" sz="2800">
                <a:solidFill>
                  <a:srgbClr val="0070C0"/>
                </a:solidFill>
              </a:rPr>
              <a:t>*</a:t>
            </a:r>
            <a:r>
              <a:rPr lang="en-US" sz="2400">
                <a:solidFill>
                  <a:srgbClr val="0070C0"/>
                </a:solidFill>
              </a:rPr>
              <a:t>The fifth galaxy NGC 7320 (hence “Quintet”) is a foreground galaxy and</a:t>
            </a:r>
          </a:p>
          <a:p>
            <a:r>
              <a:rPr lang="en-US" sz="2400">
                <a:solidFill>
                  <a:srgbClr val="0070C0"/>
                </a:solidFill>
              </a:rPr>
              <a:t>is not physically associated with the rest (See notes). </a:t>
            </a:r>
          </a:p>
        </p:txBody>
      </p:sp>
      <p:pic>
        <p:nvPicPr>
          <p:cNvPr id="22" name="Picture 21">
            <a:extLst>
              <a:ext uri="{FF2B5EF4-FFF2-40B4-BE49-F238E27FC236}">
                <a16:creationId xmlns:a16="http://schemas.microsoft.com/office/drawing/2014/main" id="{563527DE-AF9D-51EA-F6EA-69F229FDE587}"/>
              </a:ext>
            </a:extLst>
          </p:cNvPr>
          <p:cNvPicPr>
            <a:picLocks noChangeAspect="1"/>
          </p:cNvPicPr>
          <p:nvPr/>
        </p:nvPicPr>
        <p:blipFill>
          <a:blip r:embed="rId3"/>
          <a:stretch>
            <a:fillRect/>
          </a:stretch>
        </p:blipFill>
        <p:spPr>
          <a:xfrm>
            <a:off x="283780" y="1689575"/>
            <a:ext cx="682752" cy="682752"/>
          </a:xfrm>
          <a:prstGeom prst="rect">
            <a:avLst/>
          </a:prstGeom>
        </p:spPr>
      </p:pic>
      <p:sp>
        <p:nvSpPr>
          <p:cNvPr id="23" name="Text Placeholder 2">
            <a:extLst>
              <a:ext uri="{FF2B5EF4-FFF2-40B4-BE49-F238E27FC236}">
                <a16:creationId xmlns:a16="http://schemas.microsoft.com/office/drawing/2014/main" id="{14A43C81-317F-72E5-E69A-7C05710DF08C}"/>
              </a:ext>
            </a:extLst>
          </p:cNvPr>
          <p:cNvSpPr txBox="1">
            <a:spLocks/>
          </p:cNvSpPr>
          <p:nvPr/>
        </p:nvSpPr>
        <p:spPr>
          <a:xfrm>
            <a:off x="1218217" y="1944332"/>
            <a:ext cx="4001279" cy="1627804"/>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600" b="1" kern="1200">
                <a:solidFill>
                  <a:srgbClr val="1A0E3B"/>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A0E3B"/>
                </a:solidFill>
                <a:latin typeface="Helvetica"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A0E3B"/>
                </a:solidFill>
                <a:latin typeface="Helvetica"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Helvetica"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Helvetica"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200"/>
              <a:t>One of the four (the intruder NGC 7318b) is crashing through the rest of the group at a gigantic 1000 kilometers/second (about 2 million mph!) </a:t>
            </a:r>
          </a:p>
        </p:txBody>
      </p:sp>
      <p:sp>
        <p:nvSpPr>
          <p:cNvPr id="24" name="Text Placeholder 28">
            <a:extLst>
              <a:ext uri="{FF2B5EF4-FFF2-40B4-BE49-F238E27FC236}">
                <a16:creationId xmlns:a16="http://schemas.microsoft.com/office/drawing/2014/main" id="{1B8247BF-399F-5DB8-F073-B2BB995B3F63}"/>
              </a:ext>
            </a:extLst>
          </p:cNvPr>
          <p:cNvSpPr txBox="1">
            <a:spLocks/>
          </p:cNvSpPr>
          <p:nvPr/>
        </p:nvSpPr>
        <p:spPr>
          <a:xfrm>
            <a:off x="308577" y="1787770"/>
            <a:ext cx="641021" cy="523875"/>
          </a:xfrm>
          <a:prstGeom prst="rect">
            <a:avLst/>
          </a:prstGeom>
        </p:spPr>
        <p:txBody>
          <a:bodyPr/>
          <a:lstStyle>
            <a:lvl1pPr marL="0" indent="0" algn="ctr" defTabSz="914400" rtl="0" eaLnBrk="1" latinLnBrk="0" hangingPunct="1">
              <a:lnSpc>
                <a:spcPct val="90000"/>
              </a:lnSpc>
              <a:spcBef>
                <a:spcPts val="1000"/>
              </a:spcBef>
              <a:buFont typeface="Arial" panose="020B0604020202020204" pitchFamily="34" charset="0"/>
              <a:buNone/>
              <a:defRPr sz="3600" b="1"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A0E3B"/>
                </a:solidFill>
                <a:latin typeface="Helvetica"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A0E3B"/>
                </a:solidFill>
                <a:latin typeface="Helvetica"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Helvetica"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Helvetica"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1</a:t>
            </a:r>
          </a:p>
        </p:txBody>
      </p:sp>
      <p:sp>
        <p:nvSpPr>
          <p:cNvPr id="6" name="Title 4">
            <a:extLst>
              <a:ext uri="{FF2B5EF4-FFF2-40B4-BE49-F238E27FC236}">
                <a16:creationId xmlns:a16="http://schemas.microsoft.com/office/drawing/2014/main" id="{FB31332E-28E8-3D3D-A32F-185BBC583C1A}"/>
              </a:ext>
            </a:extLst>
          </p:cNvPr>
          <p:cNvSpPr txBox="1">
            <a:spLocks/>
          </p:cNvSpPr>
          <p:nvPr/>
        </p:nvSpPr>
        <p:spPr>
          <a:xfrm>
            <a:off x="283780" y="2907612"/>
            <a:ext cx="8981440" cy="1092519"/>
          </a:xfrm>
          <a:prstGeom prst="rect">
            <a:avLst/>
          </a:prstGeom>
        </p:spPr>
        <p:txBody>
          <a:bodyPr vert="horz" lIns="91440" tIns="45720" rIns="91440" bIns="45720" rtlCol="0" anchor="ctr">
            <a:normAutofit fontScale="52500" lnSpcReduction="20000"/>
          </a:bodyPr>
          <a:lstStyle>
            <a:lvl1pPr algn="l" defTabSz="914400" rtl="0" eaLnBrk="1" latinLnBrk="0" hangingPunct="1">
              <a:lnSpc>
                <a:spcPct val="90000"/>
              </a:lnSpc>
              <a:spcBef>
                <a:spcPct val="0"/>
              </a:spcBef>
              <a:buNone/>
              <a:defRPr sz="4400" b="1" kern="1200">
                <a:solidFill>
                  <a:srgbClr val="1A0E3B"/>
                </a:solidFill>
                <a:latin typeface="+mj-lt"/>
                <a:ea typeface="+mj-ea"/>
                <a:cs typeface="+mj-cs"/>
              </a:defRPr>
            </a:lvl1pPr>
          </a:lstStyle>
          <a:p>
            <a:br>
              <a:rPr lang="en-US"/>
            </a:br>
            <a:br>
              <a:rPr lang="en-US"/>
            </a:br>
            <a:br>
              <a:rPr lang="en-US"/>
            </a:br>
            <a:endParaRPr lang="en-US"/>
          </a:p>
        </p:txBody>
      </p:sp>
      <p:pic>
        <p:nvPicPr>
          <p:cNvPr id="7" name="Picture 6">
            <a:extLst>
              <a:ext uri="{FF2B5EF4-FFF2-40B4-BE49-F238E27FC236}">
                <a16:creationId xmlns:a16="http://schemas.microsoft.com/office/drawing/2014/main" id="{AF5B90EE-FF1C-0813-D558-BA86DCA80B53}"/>
              </a:ext>
            </a:extLst>
          </p:cNvPr>
          <p:cNvPicPr>
            <a:picLocks noChangeAspect="1"/>
          </p:cNvPicPr>
          <p:nvPr/>
        </p:nvPicPr>
        <p:blipFill>
          <a:blip r:embed="rId3"/>
          <a:stretch>
            <a:fillRect/>
          </a:stretch>
        </p:blipFill>
        <p:spPr>
          <a:xfrm>
            <a:off x="415160" y="3527799"/>
            <a:ext cx="682752" cy="682752"/>
          </a:xfrm>
          <a:prstGeom prst="rect">
            <a:avLst/>
          </a:prstGeom>
        </p:spPr>
      </p:pic>
      <p:sp>
        <p:nvSpPr>
          <p:cNvPr id="8" name="Text Placeholder 2">
            <a:extLst>
              <a:ext uri="{FF2B5EF4-FFF2-40B4-BE49-F238E27FC236}">
                <a16:creationId xmlns:a16="http://schemas.microsoft.com/office/drawing/2014/main" id="{0766CAE9-919B-1CC1-CEE0-614FF16AC03E}"/>
              </a:ext>
            </a:extLst>
          </p:cNvPr>
          <p:cNvSpPr txBox="1">
            <a:spLocks/>
          </p:cNvSpPr>
          <p:nvPr/>
        </p:nvSpPr>
        <p:spPr>
          <a:xfrm>
            <a:off x="1218218" y="3778281"/>
            <a:ext cx="4001279" cy="2008811"/>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600" b="1" kern="1200">
                <a:solidFill>
                  <a:srgbClr val="1A0E3B"/>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A0E3B"/>
                </a:solidFill>
                <a:latin typeface="Helvetica"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A0E3B"/>
                </a:solidFill>
                <a:latin typeface="Helvetica"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Helvetica"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Helvetica"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200"/>
              <a:t>If there is gas between the galaxies in the main group, the incredibly high speed of the “intruder” galaxy will generate  shock-waves and turbulence in the gas between the galaxies.  </a:t>
            </a:r>
          </a:p>
        </p:txBody>
      </p:sp>
      <p:sp>
        <p:nvSpPr>
          <p:cNvPr id="9" name="Text Placeholder 28">
            <a:extLst>
              <a:ext uri="{FF2B5EF4-FFF2-40B4-BE49-F238E27FC236}">
                <a16:creationId xmlns:a16="http://schemas.microsoft.com/office/drawing/2014/main" id="{E45EC8F8-E109-8C6E-F70C-E880B111F917}"/>
              </a:ext>
            </a:extLst>
          </p:cNvPr>
          <p:cNvSpPr txBox="1">
            <a:spLocks/>
          </p:cNvSpPr>
          <p:nvPr/>
        </p:nvSpPr>
        <p:spPr>
          <a:xfrm>
            <a:off x="439957" y="3625994"/>
            <a:ext cx="641021" cy="523875"/>
          </a:xfrm>
          <a:prstGeom prst="rect">
            <a:avLst/>
          </a:prstGeom>
        </p:spPr>
        <p:txBody>
          <a:bodyPr/>
          <a:lstStyle>
            <a:lvl1pPr marL="0" indent="0" algn="ctr" defTabSz="914400" rtl="0" eaLnBrk="1" latinLnBrk="0" hangingPunct="1">
              <a:lnSpc>
                <a:spcPct val="90000"/>
              </a:lnSpc>
              <a:spcBef>
                <a:spcPts val="1000"/>
              </a:spcBef>
              <a:buFont typeface="Arial" panose="020B0604020202020204" pitchFamily="34" charset="0"/>
              <a:buNone/>
              <a:defRPr sz="3600" b="1"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A0E3B"/>
                </a:solidFill>
                <a:latin typeface="Helvetica"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A0E3B"/>
                </a:solidFill>
                <a:latin typeface="Helvetica"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Helvetica"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Helvetica"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2</a:t>
            </a:r>
          </a:p>
        </p:txBody>
      </p:sp>
      <p:pic>
        <p:nvPicPr>
          <p:cNvPr id="10" name="Picture 9">
            <a:extLst>
              <a:ext uri="{FF2B5EF4-FFF2-40B4-BE49-F238E27FC236}">
                <a16:creationId xmlns:a16="http://schemas.microsoft.com/office/drawing/2014/main" id="{122B9C81-C292-6452-13A4-5D6E8E981DF2}"/>
              </a:ext>
            </a:extLst>
          </p:cNvPr>
          <p:cNvPicPr>
            <a:picLocks noChangeAspect="1"/>
          </p:cNvPicPr>
          <p:nvPr/>
        </p:nvPicPr>
        <p:blipFill>
          <a:blip r:embed="rId3"/>
          <a:stretch>
            <a:fillRect/>
          </a:stretch>
        </p:blipFill>
        <p:spPr>
          <a:xfrm>
            <a:off x="6280194" y="1870635"/>
            <a:ext cx="682752" cy="682752"/>
          </a:xfrm>
          <a:prstGeom prst="rect">
            <a:avLst/>
          </a:prstGeom>
        </p:spPr>
      </p:pic>
      <p:sp>
        <p:nvSpPr>
          <p:cNvPr id="11" name="Text Placeholder 2">
            <a:extLst>
              <a:ext uri="{FF2B5EF4-FFF2-40B4-BE49-F238E27FC236}">
                <a16:creationId xmlns:a16="http://schemas.microsoft.com/office/drawing/2014/main" id="{97503966-166D-19F6-A4D0-33CE0858F2F4}"/>
              </a:ext>
            </a:extLst>
          </p:cNvPr>
          <p:cNvSpPr txBox="1">
            <a:spLocks/>
          </p:cNvSpPr>
          <p:nvPr/>
        </p:nvSpPr>
        <p:spPr>
          <a:xfrm>
            <a:off x="7157997" y="2121117"/>
            <a:ext cx="4001279" cy="443699"/>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600" b="1" kern="1200">
                <a:solidFill>
                  <a:srgbClr val="1A0E3B"/>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A0E3B"/>
                </a:solidFill>
                <a:latin typeface="Helvetica"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A0E3B"/>
                </a:solidFill>
                <a:latin typeface="Helvetica"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Helvetica"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Helvetica"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200"/>
              <a:t>This talk is about using new space-based observations to study the  effects of the shocks and turbulence on inter-galactic scales. </a:t>
            </a:r>
          </a:p>
          <a:p>
            <a:r>
              <a:rPr lang="en-US" sz="2200">
                <a:solidFill>
                  <a:srgbClr val="FF0000"/>
                </a:solidFill>
              </a:rPr>
              <a:t>Understanding how turbulence and shocks work on intergalactic scales may help us understand the formation of the first galaxies.</a:t>
            </a:r>
          </a:p>
        </p:txBody>
      </p:sp>
      <p:sp>
        <p:nvSpPr>
          <p:cNvPr id="12" name="Text Placeholder 28">
            <a:extLst>
              <a:ext uri="{FF2B5EF4-FFF2-40B4-BE49-F238E27FC236}">
                <a16:creationId xmlns:a16="http://schemas.microsoft.com/office/drawing/2014/main" id="{C9FE0ED4-9F1D-2218-12B5-165F6F2F9346}"/>
              </a:ext>
            </a:extLst>
          </p:cNvPr>
          <p:cNvSpPr txBox="1">
            <a:spLocks/>
          </p:cNvSpPr>
          <p:nvPr/>
        </p:nvSpPr>
        <p:spPr>
          <a:xfrm>
            <a:off x="6304991" y="1968830"/>
            <a:ext cx="641021" cy="523875"/>
          </a:xfrm>
          <a:prstGeom prst="rect">
            <a:avLst/>
          </a:prstGeom>
        </p:spPr>
        <p:txBody>
          <a:bodyPr/>
          <a:lstStyle>
            <a:lvl1pPr marL="0" indent="0" algn="ctr" defTabSz="914400" rtl="0" eaLnBrk="1" latinLnBrk="0" hangingPunct="1">
              <a:lnSpc>
                <a:spcPct val="90000"/>
              </a:lnSpc>
              <a:spcBef>
                <a:spcPts val="1000"/>
              </a:spcBef>
              <a:buFont typeface="Arial" panose="020B0604020202020204" pitchFamily="34" charset="0"/>
              <a:buNone/>
              <a:defRPr sz="3600" b="1"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A0E3B"/>
                </a:solidFill>
                <a:latin typeface="Helvetica"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A0E3B"/>
                </a:solidFill>
                <a:latin typeface="Helvetica"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Helvetica"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Helvetica"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3</a:t>
            </a:r>
          </a:p>
        </p:txBody>
      </p:sp>
    </p:spTree>
    <p:extLst>
      <p:ext uri="{BB962C8B-B14F-4D97-AF65-F5344CB8AC3E}">
        <p14:creationId xmlns:p14="http://schemas.microsoft.com/office/powerpoint/2010/main" val="39850128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FEE4282-7562-0942-9101-5657FDFBBF34}"/>
              </a:ext>
            </a:extLst>
          </p:cNvPr>
          <p:cNvPicPr>
            <a:picLocks noChangeAspect="1"/>
          </p:cNvPicPr>
          <p:nvPr/>
        </p:nvPicPr>
        <p:blipFill>
          <a:blip r:embed="rId3"/>
          <a:stretch>
            <a:fillRect/>
          </a:stretch>
        </p:blipFill>
        <p:spPr>
          <a:xfrm>
            <a:off x="553067" y="118539"/>
            <a:ext cx="10351068" cy="6835047"/>
          </a:xfrm>
          <a:prstGeom prst="rect">
            <a:avLst/>
          </a:prstGeom>
        </p:spPr>
      </p:pic>
      <p:sp>
        <p:nvSpPr>
          <p:cNvPr id="6" name="Rectangle 5">
            <a:extLst>
              <a:ext uri="{FF2B5EF4-FFF2-40B4-BE49-F238E27FC236}">
                <a16:creationId xmlns:a16="http://schemas.microsoft.com/office/drawing/2014/main" id="{746D005A-D8FD-5A49-9C36-6A830C69E1ED}"/>
              </a:ext>
            </a:extLst>
          </p:cNvPr>
          <p:cNvSpPr/>
          <p:nvPr/>
        </p:nvSpPr>
        <p:spPr>
          <a:xfrm>
            <a:off x="2364274" y="2032"/>
            <a:ext cx="7536550" cy="523220"/>
          </a:xfrm>
          <a:prstGeom prst="rect">
            <a:avLst/>
          </a:prstGeom>
        </p:spPr>
        <p:txBody>
          <a:bodyPr wrap="square">
            <a:spAutoFit/>
          </a:bodyPr>
          <a:lstStyle/>
          <a:p>
            <a:r>
              <a:rPr lang="en-US" sz="2800">
                <a:solidFill>
                  <a:schemeClr val="bg1"/>
                </a:solidFill>
              </a:rPr>
              <a:t>Getting to know the Stephan’s Quintet Galaxies!</a:t>
            </a:r>
          </a:p>
        </p:txBody>
      </p:sp>
      <p:sp>
        <p:nvSpPr>
          <p:cNvPr id="7" name="TextBox 6">
            <a:extLst>
              <a:ext uri="{FF2B5EF4-FFF2-40B4-BE49-F238E27FC236}">
                <a16:creationId xmlns:a16="http://schemas.microsoft.com/office/drawing/2014/main" id="{C97FD623-DC53-EE47-9B25-FEBF608D2362}"/>
              </a:ext>
            </a:extLst>
          </p:cNvPr>
          <p:cNvSpPr txBox="1"/>
          <p:nvPr/>
        </p:nvSpPr>
        <p:spPr>
          <a:xfrm>
            <a:off x="1343003" y="1254406"/>
            <a:ext cx="2450399" cy="954107"/>
          </a:xfrm>
          <a:prstGeom prst="rect">
            <a:avLst/>
          </a:prstGeom>
          <a:noFill/>
        </p:spPr>
        <p:txBody>
          <a:bodyPr wrap="square" rtlCol="0">
            <a:spAutoFit/>
          </a:bodyPr>
          <a:lstStyle/>
          <a:p>
            <a:r>
              <a:rPr lang="en-US" sz="2800">
                <a:solidFill>
                  <a:schemeClr val="bg1"/>
                </a:solidFill>
              </a:rPr>
              <a:t>NGC 7319</a:t>
            </a:r>
          </a:p>
          <a:p>
            <a:r>
              <a:rPr lang="en-US" sz="2800">
                <a:solidFill>
                  <a:schemeClr val="bg1"/>
                </a:solidFill>
              </a:rPr>
              <a:t>V=6747 km/s</a:t>
            </a:r>
          </a:p>
        </p:txBody>
      </p:sp>
      <p:cxnSp>
        <p:nvCxnSpPr>
          <p:cNvPr id="8" name="Straight Connector 7">
            <a:extLst>
              <a:ext uri="{FF2B5EF4-FFF2-40B4-BE49-F238E27FC236}">
                <a16:creationId xmlns:a16="http://schemas.microsoft.com/office/drawing/2014/main" id="{B62EA354-3E6A-A841-8C38-20A229096ABF}"/>
              </a:ext>
            </a:extLst>
          </p:cNvPr>
          <p:cNvCxnSpPr>
            <a:cxnSpLocks/>
          </p:cNvCxnSpPr>
          <p:nvPr/>
        </p:nvCxnSpPr>
        <p:spPr>
          <a:xfrm flipH="1">
            <a:off x="7599231" y="2734408"/>
            <a:ext cx="894138" cy="361164"/>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380F85BE-E3C6-964A-842E-3F0C10D5B0CC}"/>
              </a:ext>
            </a:extLst>
          </p:cNvPr>
          <p:cNvSpPr/>
          <p:nvPr/>
        </p:nvSpPr>
        <p:spPr>
          <a:xfrm>
            <a:off x="8436443" y="2435441"/>
            <a:ext cx="2118657" cy="954107"/>
          </a:xfrm>
          <a:prstGeom prst="rect">
            <a:avLst/>
          </a:prstGeom>
        </p:spPr>
        <p:txBody>
          <a:bodyPr wrap="square">
            <a:spAutoFit/>
          </a:bodyPr>
          <a:lstStyle/>
          <a:p>
            <a:r>
              <a:rPr lang="en-US" sz="2800">
                <a:solidFill>
                  <a:schemeClr val="bg1"/>
                </a:solidFill>
              </a:rPr>
              <a:t>NGC 7318A</a:t>
            </a:r>
          </a:p>
          <a:p>
            <a:r>
              <a:rPr lang="en-US" sz="2800">
                <a:solidFill>
                  <a:schemeClr val="bg1"/>
                </a:solidFill>
              </a:rPr>
              <a:t>V=6663km/s</a:t>
            </a:r>
          </a:p>
        </p:txBody>
      </p:sp>
      <p:sp>
        <p:nvSpPr>
          <p:cNvPr id="11" name="Multiply 10">
            <a:extLst>
              <a:ext uri="{FF2B5EF4-FFF2-40B4-BE49-F238E27FC236}">
                <a16:creationId xmlns:a16="http://schemas.microsoft.com/office/drawing/2014/main" id="{3B9362F7-DF79-DC44-9D38-B02C82043428}"/>
              </a:ext>
            </a:extLst>
          </p:cNvPr>
          <p:cNvSpPr/>
          <p:nvPr/>
        </p:nvSpPr>
        <p:spPr>
          <a:xfrm>
            <a:off x="2989609" y="3191608"/>
            <a:ext cx="3376022" cy="3560883"/>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FOREGROUND</a:t>
            </a:r>
          </a:p>
          <a:p>
            <a:pPr algn="ctr"/>
            <a:r>
              <a:rPr lang="en-US"/>
              <a:t>GALAXY</a:t>
            </a:r>
          </a:p>
          <a:p>
            <a:pPr algn="ctr"/>
            <a:r>
              <a:rPr lang="en-US"/>
              <a:t>NGC 7320</a:t>
            </a:r>
          </a:p>
          <a:p>
            <a:pPr algn="ctr"/>
            <a:r>
              <a:rPr lang="en-US"/>
              <a:t>PLEASE</a:t>
            </a:r>
          </a:p>
          <a:p>
            <a:pPr algn="ctr"/>
            <a:r>
              <a:rPr lang="en-US"/>
              <a:t>IGNORE!</a:t>
            </a:r>
          </a:p>
        </p:txBody>
      </p:sp>
      <p:sp>
        <p:nvSpPr>
          <p:cNvPr id="12" name="Rectangle 11">
            <a:extLst>
              <a:ext uri="{FF2B5EF4-FFF2-40B4-BE49-F238E27FC236}">
                <a16:creationId xmlns:a16="http://schemas.microsoft.com/office/drawing/2014/main" id="{5FB3890D-84FE-2246-8D44-571272DB7B11}"/>
              </a:ext>
            </a:extLst>
          </p:cNvPr>
          <p:cNvSpPr/>
          <p:nvPr/>
        </p:nvSpPr>
        <p:spPr>
          <a:xfrm>
            <a:off x="8802173" y="4710439"/>
            <a:ext cx="2433177" cy="954107"/>
          </a:xfrm>
          <a:prstGeom prst="rect">
            <a:avLst/>
          </a:prstGeom>
        </p:spPr>
        <p:txBody>
          <a:bodyPr wrap="square">
            <a:spAutoFit/>
          </a:bodyPr>
          <a:lstStyle/>
          <a:p>
            <a:r>
              <a:rPr lang="en-US" sz="2800">
                <a:solidFill>
                  <a:schemeClr val="bg1"/>
                </a:solidFill>
              </a:rPr>
              <a:t>NGC 7317</a:t>
            </a:r>
          </a:p>
          <a:p>
            <a:r>
              <a:rPr lang="en-US" sz="2800">
                <a:solidFill>
                  <a:schemeClr val="bg1"/>
                </a:solidFill>
              </a:rPr>
              <a:t>V=6599 km/s</a:t>
            </a:r>
          </a:p>
        </p:txBody>
      </p:sp>
      <p:sp>
        <p:nvSpPr>
          <p:cNvPr id="13" name="Rectangle 12">
            <a:extLst>
              <a:ext uri="{FF2B5EF4-FFF2-40B4-BE49-F238E27FC236}">
                <a16:creationId xmlns:a16="http://schemas.microsoft.com/office/drawing/2014/main" id="{D1848BFF-E322-9B49-B712-6634ADA76C1E}"/>
              </a:ext>
            </a:extLst>
          </p:cNvPr>
          <p:cNvSpPr/>
          <p:nvPr/>
        </p:nvSpPr>
        <p:spPr>
          <a:xfrm>
            <a:off x="6365375" y="3773094"/>
            <a:ext cx="3376014" cy="1200329"/>
          </a:xfrm>
          <a:prstGeom prst="rect">
            <a:avLst/>
          </a:prstGeom>
        </p:spPr>
        <p:txBody>
          <a:bodyPr wrap="square">
            <a:spAutoFit/>
          </a:bodyPr>
          <a:lstStyle/>
          <a:p>
            <a:r>
              <a:rPr lang="en-US" sz="2400">
                <a:solidFill>
                  <a:schemeClr val="bg1"/>
                </a:solidFill>
              </a:rPr>
              <a:t>NGC7318b</a:t>
            </a:r>
          </a:p>
          <a:p>
            <a:r>
              <a:rPr lang="en-US" sz="2400">
                <a:solidFill>
                  <a:schemeClr val="bg1"/>
                </a:solidFill>
              </a:rPr>
              <a:t>INTRUDER </a:t>
            </a:r>
          </a:p>
          <a:p>
            <a:r>
              <a:rPr lang="en-US" sz="2400">
                <a:solidFill>
                  <a:schemeClr val="bg1"/>
                </a:solidFill>
              </a:rPr>
              <a:t>V=5774 km/s </a:t>
            </a:r>
          </a:p>
        </p:txBody>
      </p:sp>
      <p:sp>
        <p:nvSpPr>
          <p:cNvPr id="14" name="Rectangle 13">
            <a:extLst>
              <a:ext uri="{FF2B5EF4-FFF2-40B4-BE49-F238E27FC236}">
                <a16:creationId xmlns:a16="http://schemas.microsoft.com/office/drawing/2014/main" id="{147CCD21-197D-A54B-B9FF-3FD59537C514}"/>
              </a:ext>
            </a:extLst>
          </p:cNvPr>
          <p:cNvSpPr/>
          <p:nvPr/>
        </p:nvSpPr>
        <p:spPr>
          <a:xfrm>
            <a:off x="6487705" y="5141480"/>
            <a:ext cx="2192394" cy="1477328"/>
          </a:xfrm>
          <a:prstGeom prst="rect">
            <a:avLst/>
          </a:prstGeom>
        </p:spPr>
        <p:txBody>
          <a:bodyPr wrap="square">
            <a:spAutoFit/>
          </a:bodyPr>
          <a:lstStyle/>
          <a:p>
            <a:r>
              <a:rPr lang="en-US">
                <a:solidFill>
                  <a:srgbClr val="FFFF00"/>
                </a:solidFill>
              </a:rPr>
              <a:t>CRASHING into the group at negative 700-900 km/s</a:t>
            </a:r>
          </a:p>
          <a:p>
            <a:r>
              <a:rPr lang="en-US">
                <a:solidFill>
                  <a:srgbClr val="FFFF00"/>
                </a:solidFill>
              </a:rPr>
              <a:t>compared with rest of group</a:t>
            </a:r>
          </a:p>
        </p:txBody>
      </p:sp>
      <p:sp>
        <p:nvSpPr>
          <p:cNvPr id="15" name="TextBox 14">
            <a:extLst>
              <a:ext uri="{FF2B5EF4-FFF2-40B4-BE49-F238E27FC236}">
                <a16:creationId xmlns:a16="http://schemas.microsoft.com/office/drawing/2014/main" id="{06BF8810-3B94-084D-A8EC-B147133A83EE}"/>
              </a:ext>
            </a:extLst>
          </p:cNvPr>
          <p:cNvSpPr txBox="1"/>
          <p:nvPr/>
        </p:nvSpPr>
        <p:spPr>
          <a:xfrm>
            <a:off x="653999" y="5664546"/>
            <a:ext cx="3570401" cy="861774"/>
          </a:xfrm>
          <a:prstGeom prst="rect">
            <a:avLst/>
          </a:prstGeom>
          <a:noFill/>
        </p:spPr>
        <p:txBody>
          <a:bodyPr wrap="square" rtlCol="0">
            <a:spAutoFit/>
          </a:bodyPr>
          <a:lstStyle/>
          <a:p>
            <a:r>
              <a:rPr lang="en-US" sz="3200">
                <a:solidFill>
                  <a:schemeClr val="bg1"/>
                </a:solidFill>
              </a:rPr>
              <a:t>NIRCAM/JWST</a:t>
            </a:r>
          </a:p>
          <a:p>
            <a:r>
              <a:rPr lang="en-US">
                <a:solidFill>
                  <a:schemeClr val="bg1"/>
                </a:solidFill>
              </a:rPr>
              <a:t>Image credit: NASA/ESA/CSA/</a:t>
            </a:r>
            <a:r>
              <a:rPr lang="en-US" err="1">
                <a:solidFill>
                  <a:schemeClr val="bg1"/>
                </a:solidFill>
              </a:rPr>
              <a:t>STScI</a:t>
            </a:r>
            <a:endParaRPr lang="en-US">
              <a:solidFill>
                <a:schemeClr val="bg1"/>
              </a:solidFill>
            </a:endParaRPr>
          </a:p>
        </p:txBody>
      </p:sp>
      <p:sp>
        <p:nvSpPr>
          <p:cNvPr id="16" name="Left Arrow 15">
            <a:extLst>
              <a:ext uri="{FF2B5EF4-FFF2-40B4-BE49-F238E27FC236}">
                <a16:creationId xmlns:a16="http://schemas.microsoft.com/office/drawing/2014/main" id="{565D7464-B691-5144-BEB9-8EB75EC61F22}"/>
              </a:ext>
            </a:extLst>
          </p:cNvPr>
          <p:cNvSpPr/>
          <p:nvPr/>
        </p:nvSpPr>
        <p:spPr>
          <a:xfrm rot="541283">
            <a:off x="6130542" y="2941719"/>
            <a:ext cx="469670" cy="181769"/>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Arc 16">
            <a:extLst>
              <a:ext uri="{FF2B5EF4-FFF2-40B4-BE49-F238E27FC236}">
                <a16:creationId xmlns:a16="http://schemas.microsoft.com/office/drawing/2014/main" id="{1A7D8ABC-8443-ED40-9DED-FA1AC82632D8}"/>
              </a:ext>
            </a:extLst>
          </p:cNvPr>
          <p:cNvSpPr/>
          <p:nvPr/>
        </p:nvSpPr>
        <p:spPr>
          <a:xfrm rot="415851" flipH="1">
            <a:off x="5977467" y="1465755"/>
            <a:ext cx="1168842" cy="3501488"/>
          </a:xfrm>
          <a:prstGeom prst="arc">
            <a:avLst>
              <a:gd name="adj1" fmla="val 16200000"/>
              <a:gd name="adj2" fmla="val 5357103"/>
            </a:avLst>
          </a:prstGeom>
          <a:noFill/>
          <a:ln w="762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TextBox 2">
            <a:extLst>
              <a:ext uri="{FF2B5EF4-FFF2-40B4-BE49-F238E27FC236}">
                <a16:creationId xmlns:a16="http://schemas.microsoft.com/office/drawing/2014/main" id="{EC2CDAC6-733E-8045-945B-61FD691573B4}"/>
              </a:ext>
            </a:extLst>
          </p:cNvPr>
          <p:cNvSpPr txBox="1"/>
          <p:nvPr/>
        </p:nvSpPr>
        <p:spPr>
          <a:xfrm>
            <a:off x="6768603" y="1160093"/>
            <a:ext cx="2450397" cy="923330"/>
          </a:xfrm>
          <a:prstGeom prst="rect">
            <a:avLst/>
          </a:prstGeom>
          <a:noFill/>
        </p:spPr>
        <p:txBody>
          <a:bodyPr wrap="square" rtlCol="0">
            <a:spAutoFit/>
          </a:bodyPr>
          <a:lstStyle/>
          <a:p>
            <a:r>
              <a:rPr lang="en-US">
                <a:solidFill>
                  <a:schemeClr val="bg1"/>
                </a:solidFill>
              </a:rPr>
              <a:t>GIANT SHOCK WAVE</a:t>
            </a:r>
          </a:p>
          <a:p>
            <a:r>
              <a:rPr lang="en-US">
                <a:solidFill>
                  <a:schemeClr val="bg1"/>
                </a:solidFill>
              </a:rPr>
              <a:t>AS INTRUDER HITS GAS</a:t>
            </a:r>
          </a:p>
          <a:p>
            <a:r>
              <a:rPr lang="en-US">
                <a:solidFill>
                  <a:schemeClr val="bg1"/>
                </a:solidFill>
              </a:rPr>
              <a:t>IN GROUP</a:t>
            </a:r>
          </a:p>
        </p:txBody>
      </p:sp>
      <p:cxnSp>
        <p:nvCxnSpPr>
          <p:cNvPr id="9" name="Straight Connector 8">
            <a:extLst>
              <a:ext uri="{FF2B5EF4-FFF2-40B4-BE49-F238E27FC236}">
                <a16:creationId xmlns:a16="http://schemas.microsoft.com/office/drawing/2014/main" id="{2537485A-067F-5347-A3EB-48C12DFF7CF7}"/>
              </a:ext>
            </a:extLst>
          </p:cNvPr>
          <p:cNvCxnSpPr>
            <a:cxnSpLocks/>
          </p:cNvCxnSpPr>
          <p:nvPr/>
        </p:nvCxnSpPr>
        <p:spPr>
          <a:xfrm flipV="1">
            <a:off x="6768604" y="3313355"/>
            <a:ext cx="0" cy="549868"/>
          </a:xfrm>
          <a:prstGeom prst="line">
            <a:avLst/>
          </a:prstGeom>
          <a:ln w="19050">
            <a:solidFill>
              <a:srgbClr val="FFFF00"/>
            </a:solidFill>
          </a:ln>
        </p:spPr>
        <p:style>
          <a:lnRef idx="1">
            <a:schemeClr val="accent1"/>
          </a:lnRef>
          <a:fillRef idx="0">
            <a:schemeClr val="accent1"/>
          </a:fillRef>
          <a:effectRef idx="0">
            <a:schemeClr val="accent1"/>
          </a:effectRef>
          <a:fontRef idx="minor">
            <a:schemeClr val="tx1"/>
          </a:fontRef>
        </p:style>
      </p:cxnSp>
      <p:sp>
        <p:nvSpPr>
          <p:cNvPr id="2" name="Slide Number Placeholder 3">
            <a:extLst>
              <a:ext uri="{FF2B5EF4-FFF2-40B4-BE49-F238E27FC236}">
                <a16:creationId xmlns:a16="http://schemas.microsoft.com/office/drawing/2014/main" id="{F6B5E764-C96C-4D6A-3127-B15776BAE088}"/>
              </a:ext>
            </a:extLst>
          </p:cNvPr>
          <p:cNvSpPr txBox="1">
            <a:spLocks/>
          </p:cNvSpPr>
          <p:nvPr/>
        </p:nvSpPr>
        <p:spPr>
          <a:xfrm>
            <a:off x="11638933" y="6310312"/>
            <a:ext cx="407016" cy="365125"/>
          </a:xfr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A6E953D-3282-1E4C-8C54-CEE05A75726F}" type="slidenum">
              <a:rPr lang="en-US" sz="1200" smtClean="0"/>
              <a:pPr/>
              <a:t>30</a:t>
            </a:fld>
            <a:endParaRPr lang="en-US" sz="1200"/>
          </a:p>
        </p:txBody>
      </p:sp>
    </p:spTree>
    <p:extLst>
      <p:ext uri="{BB962C8B-B14F-4D97-AF65-F5344CB8AC3E}">
        <p14:creationId xmlns:p14="http://schemas.microsoft.com/office/powerpoint/2010/main" val="35252080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0E9EEB94-1574-553B-617E-3F16DE08E1F5}"/>
              </a:ext>
            </a:extLst>
          </p:cNvPr>
          <p:cNvSpPr>
            <a:spLocks noGrp="1"/>
          </p:cNvSpPr>
          <p:nvPr>
            <p:ph type="title"/>
          </p:nvPr>
        </p:nvSpPr>
        <p:spPr/>
        <p:txBody>
          <a:bodyPr>
            <a:normAutofit fontScale="90000"/>
          </a:bodyPr>
          <a:lstStyle/>
          <a:p>
            <a:r>
              <a:rPr lang="en-US"/>
              <a:t>X-rays show superheated gas from shock</a:t>
            </a:r>
          </a:p>
        </p:txBody>
      </p:sp>
      <p:sp>
        <p:nvSpPr>
          <p:cNvPr id="4" name="Content Placeholder 3">
            <a:extLst>
              <a:ext uri="{FF2B5EF4-FFF2-40B4-BE49-F238E27FC236}">
                <a16:creationId xmlns:a16="http://schemas.microsoft.com/office/drawing/2014/main" id="{0687E9C4-B575-4C77-7136-33DB2E812170}"/>
              </a:ext>
            </a:extLst>
          </p:cNvPr>
          <p:cNvSpPr>
            <a:spLocks noGrp="1"/>
          </p:cNvSpPr>
          <p:nvPr>
            <p:ph idx="1"/>
          </p:nvPr>
        </p:nvSpPr>
        <p:spPr>
          <a:xfrm>
            <a:off x="7641113" y="1903140"/>
            <a:ext cx="11152415" cy="3954680"/>
          </a:xfrm>
        </p:spPr>
        <p:txBody>
          <a:bodyPr>
            <a:normAutofit fontScale="92500" lnSpcReduction="10000"/>
          </a:bodyPr>
          <a:lstStyle/>
          <a:p>
            <a:r>
              <a:rPr lang="en-US"/>
              <a:t>First indication of strong shock wave</a:t>
            </a:r>
          </a:p>
          <a:p>
            <a:r>
              <a:rPr lang="en-US"/>
              <a:t>from intruder plowing through</a:t>
            </a:r>
          </a:p>
          <a:p>
            <a:r>
              <a:rPr lang="en-US"/>
              <a:t>gas in the group.</a:t>
            </a:r>
          </a:p>
          <a:p>
            <a:endParaRPr lang="en-US"/>
          </a:p>
          <a:p>
            <a:endParaRPr lang="en-US"/>
          </a:p>
          <a:p>
            <a:r>
              <a:rPr lang="en-US"/>
              <a:t>The hot gas illuminates the regions</a:t>
            </a:r>
          </a:p>
          <a:p>
            <a:r>
              <a:rPr lang="en-US"/>
              <a:t>where diffuse gas was present.</a:t>
            </a:r>
          </a:p>
          <a:p>
            <a:endParaRPr lang="en-US"/>
          </a:p>
          <a:p>
            <a:r>
              <a:rPr lang="en-US"/>
              <a:t>Now the diffuse gas is heated by the</a:t>
            </a:r>
          </a:p>
          <a:p>
            <a:r>
              <a:rPr lang="en-US"/>
              <a:t>shock waves.  </a:t>
            </a:r>
          </a:p>
        </p:txBody>
      </p:sp>
      <p:pic>
        <p:nvPicPr>
          <p:cNvPr id="2" name="Picture 1">
            <a:extLst>
              <a:ext uri="{FF2B5EF4-FFF2-40B4-BE49-F238E27FC236}">
                <a16:creationId xmlns:a16="http://schemas.microsoft.com/office/drawing/2014/main" id="{336A7027-833B-FB58-4D8F-27C9F6024CBA}"/>
              </a:ext>
            </a:extLst>
          </p:cNvPr>
          <p:cNvPicPr>
            <a:picLocks noChangeAspect="1"/>
          </p:cNvPicPr>
          <p:nvPr/>
        </p:nvPicPr>
        <p:blipFill>
          <a:blip r:embed="rId3"/>
          <a:stretch>
            <a:fillRect/>
          </a:stretch>
        </p:blipFill>
        <p:spPr>
          <a:xfrm>
            <a:off x="329499" y="1060087"/>
            <a:ext cx="7107544" cy="5297389"/>
          </a:xfrm>
          <a:prstGeom prst="rect">
            <a:avLst/>
          </a:prstGeom>
        </p:spPr>
      </p:pic>
      <p:sp>
        <p:nvSpPr>
          <p:cNvPr id="5" name="TextBox 4">
            <a:extLst>
              <a:ext uri="{FF2B5EF4-FFF2-40B4-BE49-F238E27FC236}">
                <a16:creationId xmlns:a16="http://schemas.microsoft.com/office/drawing/2014/main" id="{46B35315-DAFB-F9CA-7A71-A00848FDE54D}"/>
              </a:ext>
            </a:extLst>
          </p:cNvPr>
          <p:cNvSpPr txBox="1"/>
          <p:nvPr/>
        </p:nvSpPr>
        <p:spPr>
          <a:xfrm>
            <a:off x="4820631" y="1478912"/>
            <a:ext cx="2416239" cy="1015663"/>
          </a:xfrm>
          <a:prstGeom prst="rect">
            <a:avLst/>
          </a:prstGeom>
          <a:noFill/>
        </p:spPr>
        <p:txBody>
          <a:bodyPr wrap="none" rtlCol="0">
            <a:spAutoFit/>
          </a:bodyPr>
          <a:lstStyle/>
          <a:p>
            <a:r>
              <a:rPr lang="en-US" sz="2000">
                <a:solidFill>
                  <a:schemeClr val="bg1"/>
                </a:solidFill>
              </a:rPr>
              <a:t>X-rays from HOT GAS </a:t>
            </a:r>
          </a:p>
          <a:p>
            <a:r>
              <a:rPr lang="en-US" sz="2000">
                <a:solidFill>
                  <a:schemeClr val="bg1"/>
                </a:solidFill>
              </a:rPr>
              <a:t>heated to millions of </a:t>
            </a:r>
          </a:p>
          <a:p>
            <a:r>
              <a:rPr lang="en-US" sz="2000">
                <a:solidFill>
                  <a:schemeClr val="bg1"/>
                </a:solidFill>
              </a:rPr>
              <a:t>degrees</a:t>
            </a:r>
          </a:p>
        </p:txBody>
      </p:sp>
      <p:sp>
        <p:nvSpPr>
          <p:cNvPr id="6" name="Arc 5">
            <a:extLst>
              <a:ext uri="{FF2B5EF4-FFF2-40B4-BE49-F238E27FC236}">
                <a16:creationId xmlns:a16="http://schemas.microsoft.com/office/drawing/2014/main" id="{D6C886DA-C8CE-73AB-8164-EFFFD4357EA8}"/>
              </a:ext>
            </a:extLst>
          </p:cNvPr>
          <p:cNvSpPr/>
          <p:nvPr/>
        </p:nvSpPr>
        <p:spPr>
          <a:xfrm flipH="1">
            <a:off x="3699230" y="2790654"/>
            <a:ext cx="532830" cy="1587786"/>
          </a:xfrm>
          <a:prstGeom prst="arc">
            <a:avLst>
              <a:gd name="adj1" fmla="val 16200000"/>
              <a:gd name="adj2" fmla="val 5357103"/>
            </a:avLst>
          </a:prstGeom>
          <a:noFill/>
          <a:ln w="762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7" name="TextBox 6">
            <a:extLst>
              <a:ext uri="{FF2B5EF4-FFF2-40B4-BE49-F238E27FC236}">
                <a16:creationId xmlns:a16="http://schemas.microsoft.com/office/drawing/2014/main" id="{023FAB6E-4B27-9FD2-AE94-02D3672E49F1}"/>
              </a:ext>
            </a:extLst>
          </p:cNvPr>
          <p:cNvSpPr txBox="1"/>
          <p:nvPr/>
        </p:nvSpPr>
        <p:spPr>
          <a:xfrm>
            <a:off x="1884812" y="5857820"/>
            <a:ext cx="184731" cy="646331"/>
          </a:xfrm>
          <a:prstGeom prst="rect">
            <a:avLst/>
          </a:prstGeom>
          <a:noFill/>
        </p:spPr>
        <p:txBody>
          <a:bodyPr wrap="none" rtlCol="0">
            <a:spAutoFit/>
          </a:bodyPr>
          <a:lstStyle/>
          <a:p>
            <a:endParaRPr lang="en-US">
              <a:solidFill>
                <a:schemeClr val="bg1"/>
              </a:solidFill>
            </a:endParaRPr>
          </a:p>
          <a:p>
            <a:endParaRPr lang="en-US">
              <a:solidFill>
                <a:schemeClr val="bg1"/>
              </a:solidFill>
            </a:endParaRPr>
          </a:p>
        </p:txBody>
      </p:sp>
      <p:cxnSp>
        <p:nvCxnSpPr>
          <p:cNvPr id="8" name="Straight Arrow Connector 7">
            <a:extLst>
              <a:ext uri="{FF2B5EF4-FFF2-40B4-BE49-F238E27FC236}">
                <a16:creationId xmlns:a16="http://schemas.microsoft.com/office/drawing/2014/main" id="{19C587B6-3366-7C31-C029-0C222047B234}"/>
              </a:ext>
            </a:extLst>
          </p:cNvPr>
          <p:cNvCxnSpPr/>
          <p:nvPr/>
        </p:nvCxnSpPr>
        <p:spPr>
          <a:xfrm flipH="1">
            <a:off x="3965645" y="2680379"/>
            <a:ext cx="1039028" cy="854367"/>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A6EB59BA-1165-7BBA-6EE1-EF5C15260D63}"/>
              </a:ext>
            </a:extLst>
          </p:cNvPr>
          <p:cNvSpPr txBox="1"/>
          <p:nvPr/>
        </p:nvSpPr>
        <p:spPr>
          <a:xfrm>
            <a:off x="532831" y="1261473"/>
            <a:ext cx="3006907" cy="1200329"/>
          </a:xfrm>
          <a:prstGeom prst="rect">
            <a:avLst/>
          </a:prstGeom>
          <a:noFill/>
        </p:spPr>
        <p:txBody>
          <a:bodyPr wrap="square" rtlCol="0">
            <a:spAutoFit/>
          </a:bodyPr>
          <a:lstStyle/>
          <a:p>
            <a:r>
              <a:rPr lang="en-US">
                <a:solidFill>
                  <a:schemeClr val="bg1"/>
                </a:solidFill>
              </a:rPr>
              <a:t>Chandra X-ray Observatory (BLUE)</a:t>
            </a:r>
          </a:p>
          <a:p>
            <a:r>
              <a:rPr lang="en-US">
                <a:solidFill>
                  <a:schemeClr val="accent4">
                    <a:lumMod val="40000"/>
                    <a:lumOff val="60000"/>
                  </a:schemeClr>
                </a:solidFill>
              </a:rPr>
              <a:t>CFHT visible light (background image)</a:t>
            </a:r>
          </a:p>
        </p:txBody>
      </p:sp>
      <p:sp>
        <p:nvSpPr>
          <p:cNvPr id="3" name="TextBox 2">
            <a:extLst>
              <a:ext uri="{FF2B5EF4-FFF2-40B4-BE49-F238E27FC236}">
                <a16:creationId xmlns:a16="http://schemas.microsoft.com/office/drawing/2014/main" id="{C5CC7992-31C4-9DB3-9C27-DFE2154635D0}"/>
              </a:ext>
            </a:extLst>
          </p:cNvPr>
          <p:cNvSpPr txBox="1"/>
          <p:nvPr/>
        </p:nvSpPr>
        <p:spPr>
          <a:xfrm>
            <a:off x="1680541" y="6400534"/>
            <a:ext cx="5556329" cy="246221"/>
          </a:xfrm>
          <a:prstGeom prst="rect">
            <a:avLst/>
          </a:prstGeom>
          <a:noFill/>
        </p:spPr>
        <p:txBody>
          <a:bodyPr wrap="none" rtlCol="0">
            <a:spAutoFit/>
          </a:bodyPr>
          <a:lstStyle/>
          <a:p>
            <a:r>
              <a:rPr lang="en-US" sz="1000">
                <a:solidFill>
                  <a:schemeClr val="bg1"/>
                </a:solidFill>
              </a:rPr>
              <a:t>Image credit: X-ray (NASA/CXC/</a:t>
            </a:r>
            <a:r>
              <a:rPr lang="en-US" sz="1000" err="1">
                <a:solidFill>
                  <a:schemeClr val="bg1"/>
                </a:solidFill>
              </a:rPr>
              <a:t>CfA</a:t>
            </a:r>
            <a:r>
              <a:rPr lang="en-US" sz="1000">
                <a:solidFill>
                  <a:schemeClr val="bg1"/>
                </a:solidFill>
              </a:rPr>
              <a:t>/</a:t>
            </a:r>
            <a:r>
              <a:rPr lang="en-US" sz="1000" err="1">
                <a:solidFill>
                  <a:schemeClr val="bg1"/>
                </a:solidFill>
              </a:rPr>
              <a:t>E.O'Sullivan</a:t>
            </a:r>
            <a:r>
              <a:rPr lang="en-US" sz="1000">
                <a:solidFill>
                  <a:schemeClr val="bg1"/>
                </a:solidFill>
              </a:rPr>
              <a:t>); Optical (Canada-France-Hawaii-Telescope/</a:t>
            </a:r>
            <a:r>
              <a:rPr lang="en-US" sz="1000" err="1">
                <a:solidFill>
                  <a:schemeClr val="bg1"/>
                </a:solidFill>
              </a:rPr>
              <a:t>Coelum</a:t>
            </a:r>
            <a:r>
              <a:rPr lang="en-US" sz="1000">
                <a:solidFill>
                  <a:schemeClr val="bg1"/>
                </a:solidFill>
              </a:rPr>
              <a:t>)</a:t>
            </a:r>
          </a:p>
        </p:txBody>
      </p:sp>
      <p:sp>
        <p:nvSpPr>
          <p:cNvPr id="11" name="Slide Number Placeholder 3">
            <a:extLst>
              <a:ext uri="{FF2B5EF4-FFF2-40B4-BE49-F238E27FC236}">
                <a16:creationId xmlns:a16="http://schemas.microsoft.com/office/drawing/2014/main" id="{773B41AE-D53A-C9F6-AD2A-1072DBBD063C}"/>
              </a:ext>
            </a:extLst>
          </p:cNvPr>
          <p:cNvSpPr>
            <a:spLocks noGrp="1"/>
          </p:cNvSpPr>
          <p:nvPr>
            <p:ph type="sldNum" sz="quarter" idx="10"/>
          </p:nvPr>
        </p:nvSpPr>
        <p:spPr>
          <a:xfrm>
            <a:off x="9302750" y="6310312"/>
            <a:ext cx="2743200" cy="365125"/>
          </a:xfrm>
        </p:spPr>
        <p:txBody>
          <a:bodyPr/>
          <a:lstStyle/>
          <a:p>
            <a:fld id="{1A6E953D-3282-1E4C-8C54-CEE05A75726F}" type="slidenum">
              <a:rPr lang="en-US" smtClean="0"/>
              <a:pPr/>
              <a:t>31</a:t>
            </a:fld>
            <a:endParaRPr lang="en-US"/>
          </a:p>
        </p:txBody>
      </p:sp>
    </p:spTree>
    <p:extLst>
      <p:ext uri="{BB962C8B-B14F-4D97-AF65-F5344CB8AC3E}">
        <p14:creationId xmlns:p14="http://schemas.microsoft.com/office/powerpoint/2010/main" val="820113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nodePh="1">
                                  <p:stCondLst>
                                    <p:cond delay="0"/>
                                  </p:stCondLst>
                                  <p:endCondLst>
                                    <p:cond evt="begin" delay="0">
                                      <p:tn val="9"/>
                                    </p:cond>
                                  </p:end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animBg="1"/>
      <p:bldP spid="7" grpId="0"/>
      <p:bldP spid="9"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4158D3-4F92-B50A-05AB-CE94F0E9258C}"/>
            </a:ext>
          </a:extLst>
        </p:cNvPr>
        <p:cNvGrpSpPr/>
        <p:nvPr/>
      </p:nvGrpSpPr>
      <p:grpSpPr>
        <a:xfrm>
          <a:off x="0" y="0"/>
          <a:ext cx="0" cy="0"/>
          <a:chOff x="0" y="0"/>
          <a:chExt cx="0" cy="0"/>
        </a:xfrm>
      </p:grpSpPr>
      <p:sp>
        <p:nvSpPr>
          <p:cNvPr id="10" name="Title 9">
            <a:extLst>
              <a:ext uri="{FF2B5EF4-FFF2-40B4-BE49-F238E27FC236}">
                <a16:creationId xmlns:a16="http://schemas.microsoft.com/office/drawing/2014/main" id="{339DF6FD-9A13-C22A-064D-E75545395F58}"/>
              </a:ext>
            </a:extLst>
          </p:cNvPr>
          <p:cNvSpPr>
            <a:spLocks noGrp="1"/>
          </p:cNvSpPr>
          <p:nvPr>
            <p:ph type="title"/>
          </p:nvPr>
        </p:nvSpPr>
        <p:spPr>
          <a:xfrm>
            <a:off x="182879" y="274320"/>
            <a:ext cx="9272847" cy="731520"/>
          </a:xfrm>
        </p:spPr>
        <p:txBody>
          <a:bodyPr>
            <a:noAutofit/>
          </a:bodyPr>
          <a:lstStyle/>
          <a:p>
            <a:r>
              <a:rPr lang="en-US" sz="2800"/>
              <a:t>In 2006 we discovered very fragile hydrogen molecules emitting powerfully! These molecules are radiating like crazy but how can they survive in this hostile environment? </a:t>
            </a:r>
          </a:p>
        </p:txBody>
      </p:sp>
      <p:pic>
        <p:nvPicPr>
          <p:cNvPr id="3" name="Picture 2">
            <a:extLst>
              <a:ext uri="{FF2B5EF4-FFF2-40B4-BE49-F238E27FC236}">
                <a16:creationId xmlns:a16="http://schemas.microsoft.com/office/drawing/2014/main" id="{22CC332B-F48D-1DC1-FC42-8E705F039B94}"/>
              </a:ext>
            </a:extLst>
          </p:cNvPr>
          <p:cNvPicPr>
            <a:picLocks noChangeAspect="1"/>
          </p:cNvPicPr>
          <p:nvPr/>
        </p:nvPicPr>
        <p:blipFill>
          <a:blip r:embed="rId3"/>
          <a:stretch>
            <a:fillRect/>
          </a:stretch>
        </p:blipFill>
        <p:spPr>
          <a:xfrm>
            <a:off x="327874" y="1367169"/>
            <a:ext cx="5907586" cy="4953700"/>
          </a:xfrm>
          <a:prstGeom prst="rect">
            <a:avLst/>
          </a:prstGeom>
        </p:spPr>
      </p:pic>
      <p:sp>
        <p:nvSpPr>
          <p:cNvPr id="11" name="Multiply 10">
            <a:extLst>
              <a:ext uri="{FF2B5EF4-FFF2-40B4-BE49-F238E27FC236}">
                <a16:creationId xmlns:a16="http://schemas.microsoft.com/office/drawing/2014/main" id="{2656DC60-FCD8-5469-7AED-4F159B34F2DF}"/>
              </a:ext>
            </a:extLst>
          </p:cNvPr>
          <p:cNvSpPr/>
          <p:nvPr/>
        </p:nvSpPr>
        <p:spPr>
          <a:xfrm>
            <a:off x="582482" y="4050772"/>
            <a:ext cx="2417197" cy="2270097"/>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FOREGROUND</a:t>
            </a:r>
          </a:p>
          <a:p>
            <a:pPr algn="ctr"/>
            <a:r>
              <a:rPr lang="en-US"/>
              <a:t>GALAXY</a:t>
            </a:r>
          </a:p>
          <a:p>
            <a:pPr algn="ctr"/>
            <a:r>
              <a:rPr lang="en-US"/>
              <a:t>NGC 7320</a:t>
            </a:r>
          </a:p>
          <a:p>
            <a:pPr algn="ctr"/>
            <a:r>
              <a:rPr lang="en-US"/>
              <a:t>PLEASE</a:t>
            </a:r>
          </a:p>
          <a:p>
            <a:pPr algn="ctr"/>
            <a:r>
              <a:rPr lang="en-US"/>
              <a:t>IGNORE!</a:t>
            </a:r>
          </a:p>
        </p:txBody>
      </p:sp>
      <p:sp>
        <p:nvSpPr>
          <p:cNvPr id="13" name="TextBox 12">
            <a:extLst>
              <a:ext uri="{FF2B5EF4-FFF2-40B4-BE49-F238E27FC236}">
                <a16:creationId xmlns:a16="http://schemas.microsoft.com/office/drawing/2014/main" id="{D1B98E67-1224-0950-0841-4C940C269BA7}"/>
              </a:ext>
            </a:extLst>
          </p:cNvPr>
          <p:cNvSpPr txBox="1"/>
          <p:nvPr/>
        </p:nvSpPr>
        <p:spPr>
          <a:xfrm>
            <a:off x="3561997" y="2527745"/>
            <a:ext cx="2751522" cy="646331"/>
          </a:xfrm>
          <a:prstGeom prst="rect">
            <a:avLst/>
          </a:prstGeom>
          <a:noFill/>
        </p:spPr>
        <p:txBody>
          <a:bodyPr wrap="none" rtlCol="0">
            <a:spAutoFit/>
          </a:bodyPr>
          <a:lstStyle/>
          <a:p>
            <a:r>
              <a:rPr lang="en-US">
                <a:solidFill>
                  <a:schemeClr val="bg1"/>
                </a:solidFill>
              </a:rPr>
              <a:t>Very powerful IR emission </a:t>
            </a:r>
            <a:br>
              <a:rPr lang="en-US">
                <a:solidFill>
                  <a:schemeClr val="bg1"/>
                </a:solidFill>
              </a:rPr>
            </a:br>
            <a:r>
              <a:rPr lang="en-US">
                <a:solidFill>
                  <a:schemeClr val="bg1"/>
                </a:solidFill>
              </a:rPr>
              <a:t>from rotating H2 molecules</a:t>
            </a:r>
            <a:endParaRPr lang="en-US"/>
          </a:p>
        </p:txBody>
      </p:sp>
      <p:cxnSp>
        <p:nvCxnSpPr>
          <p:cNvPr id="14" name="Straight Connector 13">
            <a:extLst>
              <a:ext uri="{FF2B5EF4-FFF2-40B4-BE49-F238E27FC236}">
                <a16:creationId xmlns:a16="http://schemas.microsoft.com/office/drawing/2014/main" id="{3EAE41F5-5524-F4BA-75DD-B540AF532C8A}"/>
              </a:ext>
            </a:extLst>
          </p:cNvPr>
          <p:cNvCxnSpPr/>
          <p:nvPr/>
        </p:nvCxnSpPr>
        <p:spPr>
          <a:xfrm flipH="1">
            <a:off x="3281667" y="2850911"/>
            <a:ext cx="358388"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9D47A341-A1AF-50E5-59D4-EE6AD58BA726}"/>
              </a:ext>
            </a:extLst>
          </p:cNvPr>
          <p:cNvSpPr/>
          <p:nvPr/>
        </p:nvSpPr>
        <p:spPr>
          <a:xfrm>
            <a:off x="1591117" y="6328562"/>
            <a:ext cx="4245407" cy="246221"/>
          </a:xfrm>
          <a:prstGeom prst="rect">
            <a:avLst/>
          </a:prstGeom>
        </p:spPr>
        <p:txBody>
          <a:bodyPr wrap="square">
            <a:spAutoFit/>
          </a:bodyPr>
          <a:lstStyle/>
          <a:p>
            <a:r>
              <a:rPr lang="en-US" sz="1000">
                <a:solidFill>
                  <a:schemeClr val="bg1"/>
                </a:solidFill>
              </a:rPr>
              <a:t>Image credit: NASA/JPL/</a:t>
            </a:r>
            <a:r>
              <a:rPr lang="en-US" sz="1000" err="1">
                <a:solidFill>
                  <a:schemeClr val="bg1"/>
                </a:solidFill>
              </a:rPr>
              <a:t>STScI</a:t>
            </a:r>
            <a:r>
              <a:rPr lang="en-US" sz="1000">
                <a:solidFill>
                  <a:schemeClr val="bg1"/>
                </a:solidFill>
              </a:rPr>
              <a:t>/Appleton</a:t>
            </a:r>
            <a:endParaRPr lang="en-US" sz="1000">
              <a:solidFill>
                <a:schemeClr val="accent4">
                  <a:lumMod val="40000"/>
                  <a:lumOff val="60000"/>
                </a:schemeClr>
              </a:solidFill>
            </a:endParaRPr>
          </a:p>
        </p:txBody>
      </p:sp>
      <p:sp>
        <p:nvSpPr>
          <p:cNvPr id="19" name="TextBox 18">
            <a:extLst>
              <a:ext uri="{FF2B5EF4-FFF2-40B4-BE49-F238E27FC236}">
                <a16:creationId xmlns:a16="http://schemas.microsoft.com/office/drawing/2014/main" id="{ED1C2396-009D-2D0D-ECC4-A697977E0A71}"/>
              </a:ext>
            </a:extLst>
          </p:cNvPr>
          <p:cNvSpPr txBox="1"/>
          <p:nvPr/>
        </p:nvSpPr>
        <p:spPr>
          <a:xfrm>
            <a:off x="361497" y="1297857"/>
            <a:ext cx="4812215" cy="646331"/>
          </a:xfrm>
          <a:prstGeom prst="rect">
            <a:avLst/>
          </a:prstGeom>
          <a:noFill/>
        </p:spPr>
        <p:txBody>
          <a:bodyPr wrap="none" rtlCol="0">
            <a:spAutoFit/>
          </a:bodyPr>
          <a:lstStyle/>
          <a:p>
            <a:r>
              <a:rPr lang="en-US">
                <a:solidFill>
                  <a:schemeClr val="bg1"/>
                </a:solidFill>
              </a:rPr>
              <a:t>2006-10: NASA’s Spitzer Space Telescope reveals</a:t>
            </a:r>
          </a:p>
          <a:p>
            <a:r>
              <a:rPr lang="en-US">
                <a:solidFill>
                  <a:schemeClr val="bg1"/>
                </a:solidFill>
              </a:rPr>
              <a:t>warm hydrogen molecules along the shock (Blue)</a:t>
            </a:r>
          </a:p>
        </p:txBody>
      </p:sp>
      <p:sp>
        <p:nvSpPr>
          <p:cNvPr id="4" name="Slide Number Placeholder 3">
            <a:extLst>
              <a:ext uri="{FF2B5EF4-FFF2-40B4-BE49-F238E27FC236}">
                <a16:creationId xmlns:a16="http://schemas.microsoft.com/office/drawing/2014/main" id="{AE67E316-1EAC-A681-400D-74289F122A3B}"/>
              </a:ext>
            </a:extLst>
          </p:cNvPr>
          <p:cNvSpPr>
            <a:spLocks noGrp="1"/>
          </p:cNvSpPr>
          <p:nvPr>
            <p:ph type="sldNum" sz="quarter" idx="10"/>
          </p:nvPr>
        </p:nvSpPr>
        <p:spPr>
          <a:xfrm>
            <a:off x="9302750" y="6310312"/>
            <a:ext cx="2743200" cy="365125"/>
          </a:xfrm>
        </p:spPr>
        <p:txBody>
          <a:bodyPr/>
          <a:lstStyle/>
          <a:p>
            <a:fld id="{1A6E953D-3282-1E4C-8C54-CEE05A75726F}" type="slidenum">
              <a:rPr lang="en-US" smtClean="0"/>
              <a:pPr/>
              <a:t>32</a:t>
            </a:fld>
            <a:endParaRPr lang="en-US"/>
          </a:p>
        </p:txBody>
      </p:sp>
    </p:spTree>
    <p:extLst>
      <p:ext uri="{BB962C8B-B14F-4D97-AF65-F5344CB8AC3E}">
        <p14:creationId xmlns:p14="http://schemas.microsoft.com/office/powerpoint/2010/main" val="12308883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34964E-CA58-41AB-6F41-9D942B0D6E11}"/>
            </a:ext>
          </a:extLst>
        </p:cNvPr>
        <p:cNvGrpSpPr/>
        <p:nvPr/>
      </p:nvGrpSpPr>
      <p:grpSpPr>
        <a:xfrm>
          <a:off x="0" y="0"/>
          <a:ext cx="0" cy="0"/>
          <a:chOff x="0" y="0"/>
          <a:chExt cx="0" cy="0"/>
        </a:xfrm>
      </p:grpSpPr>
      <p:pic>
        <p:nvPicPr>
          <p:cNvPr id="16" name="Picture 15">
            <a:extLst>
              <a:ext uri="{FF2B5EF4-FFF2-40B4-BE49-F238E27FC236}">
                <a16:creationId xmlns:a16="http://schemas.microsoft.com/office/drawing/2014/main" id="{199FD327-8979-71DC-0E49-2632BC3ABC53}"/>
              </a:ext>
            </a:extLst>
          </p:cNvPr>
          <p:cNvPicPr>
            <a:picLocks noChangeAspect="1"/>
          </p:cNvPicPr>
          <p:nvPr/>
        </p:nvPicPr>
        <p:blipFill>
          <a:blip r:embed="rId3"/>
          <a:stretch>
            <a:fillRect/>
          </a:stretch>
        </p:blipFill>
        <p:spPr>
          <a:xfrm rot="21033526">
            <a:off x="6154206" y="852841"/>
            <a:ext cx="6070092" cy="6858000"/>
          </a:xfrm>
          <a:prstGeom prst="rect">
            <a:avLst/>
          </a:prstGeom>
        </p:spPr>
      </p:pic>
      <p:sp>
        <p:nvSpPr>
          <p:cNvPr id="10" name="Title 9">
            <a:extLst>
              <a:ext uri="{FF2B5EF4-FFF2-40B4-BE49-F238E27FC236}">
                <a16:creationId xmlns:a16="http://schemas.microsoft.com/office/drawing/2014/main" id="{6C9D5AEF-E185-546C-DF2D-A739D22A6F6B}"/>
              </a:ext>
            </a:extLst>
          </p:cNvPr>
          <p:cNvSpPr>
            <a:spLocks noGrp="1"/>
          </p:cNvSpPr>
          <p:nvPr>
            <p:ph type="title"/>
          </p:nvPr>
        </p:nvSpPr>
        <p:spPr>
          <a:xfrm>
            <a:off x="182879" y="274320"/>
            <a:ext cx="9272847" cy="731520"/>
          </a:xfrm>
        </p:spPr>
        <p:txBody>
          <a:bodyPr>
            <a:noAutofit/>
          </a:bodyPr>
          <a:lstStyle/>
          <a:p>
            <a:r>
              <a:rPr lang="en-US" sz="2800"/>
              <a:t>In 2006 we discovered very fragile hydrogen molecules emitting powerfully! These molecules are radiating like crazy but how can they survive in this hostile environment? </a:t>
            </a:r>
          </a:p>
        </p:txBody>
      </p:sp>
      <p:pic>
        <p:nvPicPr>
          <p:cNvPr id="3" name="Picture 2">
            <a:extLst>
              <a:ext uri="{FF2B5EF4-FFF2-40B4-BE49-F238E27FC236}">
                <a16:creationId xmlns:a16="http://schemas.microsoft.com/office/drawing/2014/main" id="{49363DA3-1B45-6DEF-AF8D-95FA770F55EA}"/>
              </a:ext>
            </a:extLst>
          </p:cNvPr>
          <p:cNvPicPr>
            <a:picLocks noChangeAspect="1"/>
          </p:cNvPicPr>
          <p:nvPr/>
        </p:nvPicPr>
        <p:blipFill>
          <a:blip r:embed="rId4"/>
          <a:stretch>
            <a:fillRect/>
          </a:stretch>
        </p:blipFill>
        <p:spPr>
          <a:xfrm>
            <a:off x="327874" y="1367169"/>
            <a:ext cx="5907586" cy="4953700"/>
          </a:xfrm>
          <a:prstGeom prst="rect">
            <a:avLst/>
          </a:prstGeom>
        </p:spPr>
      </p:pic>
      <p:sp>
        <p:nvSpPr>
          <p:cNvPr id="11" name="Multiply 10">
            <a:extLst>
              <a:ext uri="{FF2B5EF4-FFF2-40B4-BE49-F238E27FC236}">
                <a16:creationId xmlns:a16="http://schemas.microsoft.com/office/drawing/2014/main" id="{EE73A544-3BDC-8CC3-5A27-2C2DEF2C20D8}"/>
              </a:ext>
            </a:extLst>
          </p:cNvPr>
          <p:cNvSpPr/>
          <p:nvPr/>
        </p:nvSpPr>
        <p:spPr>
          <a:xfrm>
            <a:off x="582482" y="4050772"/>
            <a:ext cx="2417197" cy="2270097"/>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FOREGROUND</a:t>
            </a:r>
          </a:p>
          <a:p>
            <a:pPr algn="ctr"/>
            <a:r>
              <a:rPr lang="en-US"/>
              <a:t>GALAXY</a:t>
            </a:r>
          </a:p>
          <a:p>
            <a:pPr algn="ctr"/>
            <a:r>
              <a:rPr lang="en-US"/>
              <a:t>NGC 7320</a:t>
            </a:r>
          </a:p>
          <a:p>
            <a:pPr algn="ctr"/>
            <a:r>
              <a:rPr lang="en-US"/>
              <a:t>PLEASE</a:t>
            </a:r>
          </a:p>
          <a:p>
            <a:pPr algn="ctr"/>
            <a:r>
              <a:rPr lang="en-US"/>
              <a:t>IGNORE!</a:t>
            </a:r>
          </a:p>
        </p:txBody>
      </p:sp>
      <p:sp>
        <p:nvSpPr>
          <p:cNvPr id="13" name="TextBox 12">
            <a:extLst>
              <a:ext uri="{FF2B5EF4-FFF2-40B4-BE49-F238E27FC236}">
                <a16:creationId xmlns:a16="http://schemas.microsoft.com/office/drawing/2014/main" id="{513DA7F4-29A6-6B39-13E9-FC87FDE2F14D}"/>
              </a:ext>
            </a:extLst>
          </p:cNvPr>
          <p:cNvSpPr txBox="1"/>
          <p:nvPr/>
        </p:nvSpPr>
        <p:spPr>
          <a:xfrm>
            <a:off x="3561997" y="2527745"/>
            <a:ext cx="2751522" cy="646331"/>
          </a:xfrm>
          <a:prstGeom prst="rect">
            <a:avLst/>
          </a:prstGeom>
          <a:noFill/>
        </p:spPr>
        <p:txBody>
          <a:bodyPr wrap="none" rtlCol="0">
            <a:spAutoFit/>
          </a:bodyPr>
          <a:lstStyle/>
          <a:p>
            <a:r>
              <a:rPr lang="en-US">
                <a:solidFill>
                  <a:schemeClr val="bg1"/>
                </a:solidFill>
              </a:rPr>
              <a:t>Very powerful IR emission </a:t>
            </a:r>
            <a:br>
              <a:rPr lang="en-US">
                <a:solidFill>
                  <a:schemeClr val="bg1"/>
                </a:solidFill>
              </a:rPr>
            </a:br>
            <a:r>
              <a:rPr lang="en-US">
                <a:solidFill>
                  <a:schemeClr val="bg1"/>
                </a:solidFill>
              </a:rPr>
              <a:t>from rotating H2 molecules</a:t>
            </a:r>
            <a:endParaRPr lang="en-US"/>
          </a:p>
        </p:txBody>
      </p:sp>
      <p:cxnSp>
        <p:nvCxnSpPr>
          <p:cNvPr id="14" name="Straight Connector 13">
            <a:extLst>
              <a:ext uri="{FF2B5EF4-FFF2-40B4-BE49-F238E27FC236}">
                <a16:creationId xmlns:a16="http://schemas.microsoft.com/office/drawing/2014/main" id="{186799AB-3288-522B-E238-0789D50197EB}"/>
              </a:ext>
            </a:extLst>
          </p:cNvPr>
          <p:cNvCxnSpPr/>
          <p:nvPr/>
        </p:nvCxnSpPr>
        <p:spPr>
          <a:xfrm flipH="1">
            <a:off x="3281667" y="2850911"/>
            <a:ext cx="358388"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0D43648B-6AE9-96C2-E7AA-FFBAD62964FA}"/>
              </a:ext>
            </a:extLst>
          </p:cNvPr>
          <p:cNvSpPr/>
          <p:nvPr/>
        </p:nvSpPr>
        <p:spPr>
          <a:xfrm>
            <a:off x="1591117" y="6328562"/>
            <a:ext cx="4245407" cy="246221"/>
          </a:xfrm>
          <a:prstGeom prst="rect">
            <a:avLst/>
          </a:prstGeom>
        </p:spPr>
        <p:txBody>
          <a:bodyPr wrap="square">
            <a:spAutoFit/>
          </a:bodyPr>
          <a:lstStyle/>
          <a:p>
            <a:r>
              <a:rPr lang="en-US" sz="1000">
                <a:solidFill>
                  <a:schemeClr val="bg1"/>
                </a:solidFill>
              </a:rPr>
              <a:t>Image credit: NASA/JPL/</a:t>
            </a:r>
            <a:r>
              <a:rPr lang="en-US" sz="1000" err="1">
                <a:solidFill>
                  <a:schemeClr val="bg1"/>
                </a:solidFill>
              </a:rPr>
              <a:t>STScI</a:t>
            </a:r>
            <a:r>
              <a:rPr lang="en-US" sz="1000">
                <a:solidFill>
                  <a:schemeClr val="bg1"/>
                </a:solidFill>
              </a:rPr>
              <a:t>/Appleton</a:t>
            </a:r>
            <a:endParaRPr lang="en-US" sz="1000">
              <a:solidFill>
                <a:schemeClr val="accent4">
                  <a:lumMod val="40000"/>
                  <a:lumOff val="60000"/>
                </a:schemeClr>
              </a:solidFill>
            </a:endParaRPr>
          </a:p>
        </p:txBody>
      </p:sp>
      <p:sp>
        <p:nvSpPr>
          <p:cNvPr id="18" name="TextBox 17">
            <a:extLst>
              <a:ext uri="{FF2B5EF4-FFF2-40B4-BE49-F238E27FC236}">
                <a16:creationId xmlns:a16="http://schemas.microsoft.com/office/drawing/2014/main" id="{2E59CDD8-318E-B703-7B6B-37C56BA43FA8}"/>
              </a:ext>
            </a:extLst>
          </p:cNvPr>
          <p:cNvSpPr txBox="1"/>
          <p:nvPr/>
        </p:nvSpPr>
        <p:spPr>
          <a:xfrm>
            <a:off x="6730625" y="1349014"/>
            <a:ext cx="5210785" cy="646331"/>
          </a:xfrm>
          <a:prstGeom prst="rect">
            <a:avLst/>
          </a:prstGeom>
          <a:noFill/>
        </p:spPr>
        <p:txBody>
          <a:bodyPr wrap="none" rtlCol="0">
            <a:spAutoFit/>
          </a:bodyPr>
          <a:lstStyle/>
          <a:p>
            <a:r>
              <a:rPr lang="en-US">
                <a:solidFill>
                  <a:schemeClr val="bg1"/>
                </a:solidFill>
              </a:rPr>
              <a:t>2023: NASA’s JWST image reveals more details about</a:t>
            </a:r>
          </a:p>
          <a:p>
            <a:r>
              <a:rPr lang="en-US">
                <a:solidFill>
                  <a:schemeClr val="bg1"/>
                </a:solidFill>
              </a:rPr>
              <a:t>the molecules in the shock (red/orange color) </a:t>
            </a:r>
          </a:p>
        </p:txBody>
      </p:sp>
      <p:sp>
        <p:nvSpPr>
          <p:cNvPr id="19" name="TextBox 18">
            <a:extLst>
              <a:ext uri="{FF2B5EF4-FFF2-40B4-BE49-F238E27FC236}">
                <a16:creationId xmlns:a16="http://schemas.microsoft.com/office/drawing/2014/main" id="{F1555178-EF9B-65C8-5107-A5E70EAEE4BB}"/>
              </a:ext>
            </a:extLst>
          </p:cNvPr>
          <p:cNvSpPr txBox="1"/>
          <p:nvPr/>
        </p:nvSpPr>
        <p:spPr>
          <a:xfrm>
            <a:off x="361497" y="1297857"/>
            <a:ext cx="4812215" cy="646331"/>
          </a:xfrm>
          <a:prstGeom prst="rect">
            <a:avLst/>
          </a:prstGeom>
          <a:noFill/>
        </p:spPr>
        <p:txBody>
          <a:bodyPr wrap="none" rtlCol="0">
            <a:spAutoFit/>
          </a:bodyPr>
          <a:lstStyle/>
          <a:p>
            <a:r>
              <a:rPr lang="en-US">
                <a:solidFill>
                  <a:schemeClr val="bg1"/>
                </a:solidFill>
              </a:rPr>
              <a:t>2006-10: NASA’s Spitzer Space Telescope reveals</a:t>
            </a:r>
          </a:p>
          <a:p>
            <a:r>
              <a:rPr lang="en-US">
                <a:solidFill>
                  <a:schemeClr val="bg1"/>
                </a:solidFill>
              </a:rPr>
              <a:t>warm hydrogen molecules along the shock (Blue)</a:t>
            </a:r>
          </a:p>
        </p:txBody>
      </p:sp>
      <p:sp>
        <p:nvSpPr>
          <p:cNvPr id="20" name="Multiply 19">
            <a:extLst>
              <a:ext uri="{FF2B5EF4-FFF2-40B4-BE49-F238E27FC236}">
                <a16:creationId xmlns:a16="http://schemas.microsoft.com/office/drawing/2014/main" id="{888EAA25-50C5-4D10-5AF3-87BA90374208}"/>
              </a:ext>
            </a:extLst>
          </p:cNvPr>
          <p:cNvSpPr/>
          <p:nvPr/>
        </p:nvSpPr>
        <p:spPr>
          <a:xfrm>
            <a:off x="7389887" y="4186471"/>
            <a:ext cx="2417197" cy="2270097"/>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FOREGROUND</a:t>
            </a:r>
          </a:p>
          <a:p>
            <a:pPr algn="ctr"/>
            <a:r>
              <a:rPr lang="en-US"/>
              <a:t>GALAXY</a:t>
            </a:r>
          </a:p>
          <a:p>
            <a:pPr algn="ctr"/>
            <a:r>
              <a:rPr lang="en-US"/>
              <a:t>NGC 7320</a:t>
            </a:r>
          </a:p>
          <a:p>
            <a:pPr algn="ctr"/>
            <a:r>
              <a:rPr lang="en-US"/>
              <a:t>PLEASE</a:t>
            </a:r>
          </a:p>
          <a:p>
            <a:pPr algn="ctr"/>
            <a:r>
              <a:rPr lang="en-US"/>
              <a:t>IGNORE!</a:t>
            </a:r>
          </a:p>
        </p:txBody>
      </p:sp>
      <p:sp>
        <p:nvSpPr>
          <p:cNvPr id="2" name="TextBox 1">
            <a:extLst>
              <a:ext uri="{FF2B5EF4-FFF2-40B4-BE49-F238E27FC236}">
                <a16:creationId xmlns:a16="http://schemas.microsoft.com/office/drawing/2014/main" id="{98B5AE55-C1E9-A4F9-F3AD-5062AAAEF0FD}"/>
              </a:ext>
            </a:extLst>
          </p:cNvPr>
          <p:cNvSpPr txBox="1"/>
          <p:nvPr/>
        </p:nvSpPr>
        <p:spPr>
          <a:xfrm>
            <a:off x="6588760" y="6463619"/>
            <a:ext cx="2068195" cy="246221"/>
          </a:xfrm>
          <a:prstGeom prst="rect">
            <a:avLst/>
          </a:prstGeom>
          <a:noFill/>
        </p:spPr>
        <p:txBody>
          <a:bodyPr wrap="none" rtlCol="0">
            <a:spAutoFit/>
          </a:bodyPr>
          <a:lstStyle/>
          <a:p>
            <a:r>
              <a:rPr lang="en-US" sz="1000">
                <a:solidFill>
                  <a:schemeClr val="bg1"/>
                </a:solidFill>
              </a:rPr>
              <a:t>Image credit: NASA/ESA/CSA/</a:t>
            </a:r>
            <a:r>
              <a:rPr lang="en-US" sz="1000" err="1">
                <a:solidFill>
                  <a:schemeClr val="bg1"/>
                </a:solidFill>
              </a:rPr>
              <a:t>STScI</a:t>
            </a:r>
            <a:endParaRPr lang="en-US" sz="1000">
              <a:solidFill>
                <a:schemeClr val="bg1"/>
              </a:solidFill>
            </a:endParaRPr>
          </a:p>
        </p:txBody>
      </p:sp>
      <p:sp>
        <p:nvSpPr>
          <p:cNvPr id="4" name="Slide Number Placeholder 3">
            <a:extLst>
              <a:ext uri="{FF2B5EF4-FFF2-40B4-BE49-F238E27FC236}">
                <a16:creationId xmlns:a16="http://schemas.microsoft.com/office/drawing/2014/main" id="{2F3DC915-8F44-C797-C13B-E90474FADC74}"/>
              </a:ext>
            </a:extLst>
          </p:cNvPr>
          <p:cNvSpPr>
            <a:spLocks noGrp="1"/>
          </p:cNvSpPr>
          <p:nvPr>
            <p:ph type="sldNum" sz="quarter" idx="10"/>
          </p:nvPr>
        </p:nvSpPr>
        <p:spPr>
          <a:xfrm>
            <a:off x="9302750" y="6310312"/>
            <a:ext cx="2743200" cy="365125"/>
          </a:xfrm>
        </p:spPr>
        <p:txBody>
          <a:bodyPr/>
          <a:lstStyle/>
          <a:p>
            <a:fld id="{1A6E953D-3282-1E4C-8C54-CEE05A75726F}" type="slidenum">
              <a:rPr lang="en-US" smtClean="0"/>
              <a:pPr/>
              <a:t>33</a:t>
            </a:fld>
            <a:endParaRPr lang="en-US"/>
          </a:p>
        </p:txBody>
      </p:sp>
    </p:spTree>
    <p:extLst>
      <p:ext uri="{BB962C8B-B14F-4D97-AF65-F5344CB8AC3E}">
        <p14:creationId xmlns:p14="http://schemas.microsoft.com/office/powerpoint/2010/main" val="20461105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3CD7D8-CD73-E8AA-237E-2B1A715CCEC5}"/>
            </a:ext>
          </a:extLst>
        </p:cNvPr>
        <p:cNvGrpSpPr/>
        <p:nvPr/>
      </p:nvGrpSpPr>
      <p:grpSpPr>
        <a:xfrm>
          <a:off x="0" y="0"/>
          <a:ext cx="0" cy="0"/>
          <a:chOff x="0" y="0"/>
          <a:chExt cx="0" cy="0"/>
        </a:xfrm>
      </p:grpSpPr>
      <p:sp>
        <p:nvSpPr>
          <p:cNvPr id="14" name="TextBox 13">
            <a:extLst>
              <a:ext uri="{FF2B5EF4-FFF2-40B4-BE49-F238E27FC236}">
                <a16:creationId xmlns:a16="http://schemas.microsoft.com/office/drawing/2014/main" id="{BCE65792-9146-5FDD-8684-14438675756C}"/>
              </a:ext>
            </a:extLst>
          </p:cNvPr>
          <p:cNvSpPr txBox="1"/>
          <p:nvPr/>
        </p:nvSpPr>
        <p:spPr>
          <a:xfrm>
            <a:off x="218208" y="145472"/>
            <a:ext cx="11186909" cy="1754326"/>
          </a:xfrm>
          <a:prstGeom prst="rect">
            <a:avLst/>
          </a:prstGeom>
          <a:noFill/>
        </p:spPr>
        <p:txBody>
          <a:bodyPr wrap="none" rtlCol="0">
            <a:spAutoFit/>
          </a:bodyPr>
          <a:lstStyle/>
          <a:p>
            <a:r>
              <a:rPr lang="en-US" sz="3600">
                <a:solidFill>
                  <a:schemeClr val="bg1"/>
                </a:solidFill>
              </a:rPr>
              <a:t>Discovery of hydrogen molecules is a puzzle but</a:t>
            </a:r>
          </a:p>
          <a:p>
            <a:r>
              <a:rPr lang="en-US" sz="3600">
                <a:solidFill>
                  <a:schemeClr val="bg1"/>
                </a:solidFill>
              </a:rPr>
              <a:t>also an opportunity to understand shocks and turbulence on </a:t>
            </a:r>
          </a:p>
          <a:p>
            <a:r>
              <a:rPr lang="en-US" sz="3600">
                <a:solidFill>
                  <a:schemeClr val="bg1"/>
                </a:solidFill>
              </a:rPr>
              <a:t>large &gt; galaxy-sized scales:   </a:t>
            </a:r>
          </a:p>
        </p:txBody>
      </p:sp>
      <p:pic>
        <p:nvPicPr>
          <p:cNvPr id="15" name="Picture 14">
            <a:extLst>
              <a:ext uri="{FF2B5EF4-FFF2-40B4-BE49-F238E27FC236}">
                <a16:creationId xmlns:a16="http://schemas.microsoft.com/office/drawing/2014/main" id="{4CAA2377-92CB-265A-8423-11A6639B298D}"/>
              </a:ext>
            </a:extLst>
          </p:cNvPr>
          <p:cNvPicPr>
            <a:picLocks noChangeAspect="1"/>
          </p:cNvPicPr>
          <p:nvPr/>
        </p:nvPicPr>
        <p:blipFill>
          <a:blip r:embed="rId3"/>
          <a:stretch>
            <a:fillRect/>
          </a:stretch>
        </p:blipFill>
        <p:spPr>
          <a:xfrm>
            <a:off x="463709" y="2343073"/>
            <a:ext cx="682752" cy="682752"/>
          </a:xfrm>
          <a:prstGeom prst="rect">
            <a:avLst/>
          </a:prstGeom>
        </p:spPr>
      </p:pic>
      <p:pic>
        <p:nvPicPr>
          <p:cNvPr id="16" name="Picture 15">
            <a:extLst>
              <a:ext uri="{FF2B5EF4-FFF2-40B4-BE49-F238E27FC236}">
                <a16:creationId xmlns:a16="http://schemas.microsoft.com/office/drawing/2014/main" id="{F772B01D-4214-296A-5370-BC71549CB150}"/>
              </a:ext>
            </a:extLst>
          </p:cNvPr>
          <p:cNvPicPr>
            <a:picLocks noChangeAspect="1"/>
          </p:cNvPicPr>
          <p:nvPr/>
        </p:nvPicPr>
        <p:blipFill>
          <a:blip r:embed="rId3"/>
          <a:stretch>
            <a:fillRect/>
          </a:stretch>
        </p:blipFill>
        <p:spPr>
          <a:xfrm>
            <a:off x="446775" y="3200384"/>
            <a:ext cx="652528" cy="682752"/>
          </a:xfrm>
          <a:prstGeom prst="rect">
            <a:avLst/>
          </a:prstGeom>
        </p:spPr>
      </p:pic>
      <p:pic>
        <p:nvPicPr>
          <p:cNvPr id="17" name="Picture 16">
            <a:extLst>
              <a:ext uri="{FF2B5EF4-FFF2-40B4-BE49-F238E27FC236}">
                <a16:creationId xmlns:a16="http://schemas.microsoft.com/office/drawing/2014/main" id="{92FCC2E1-0C3B-CC6E-4860-F6BAECF88A60}"/>
              </a:ext>
            </a:extLst>
          </p:cNvPr>
          <p:cNvPicPr>
            <a:picLocks noChangeAspect="1"/>
          </p:cNvPicPr>
          <p:nvPr/>
        </p:nvPicPr>
        <p:blipFill>
          <a:blip r:embed="rId3"/>
          <a:stretch>
            <a:fillRect/>
          </a:stretch>
        </p:blipFill>
        <p:spPr>
          <a:xfrm>
            <a:off x="456935" y="4043532"/>
            <a:ext cx="682752" cy="682752"/>
          </a:xfrm>
          <a:prstGeom prst="rect">
            <a:avLst/>
          </a:prstGeom>
        </p:spPr>
      </p:pic>
      <p:sp>
        <p:nvSpPr>
          <p:cNvPr id="18" name="Text Placeholder 2">
            <a:extLst>
              <a:ext uri="{FF2B5EF4-FFF2-40B4-BE49-F238E27FC236}">
                <a16:creationId xmlns:a16="http://schemas.microsoft.com/office/drawing/2014/main" id="{F3FB662D-03EE-1B5E-DC55-9A187116BF3A}"/>
              </a:ext>
            </a:extLst>
          </p:cNvPr>
          <p:cNvSpPr txBox="1">
            <a:spLocks/>
          </p:cNvSpPr>
          <p:nvPr/>
        </p:nvSpPr>
        <p:spPr>
          <a:xfrm>
            <a:off x="1341512" y="2593555"/>
            <a:ext cx="4508570" cy="443699"/>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600" b="1" kern="1200">
                <a:solidFill>
                  <a:srgbClr val="1A0E3B"/>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A0E3B"/>
                </a:solidFill>
                <a:latin typeface="Helvetica"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A0E3B"/>
                </a:solidFill>
                <a:latin typeface="Helvetica"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Helvetica"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Helvetica"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solidFill>
                  <a:schemeClr val="bg1"/>
                </a:solidFill>
              </a:rPr>
              <a:t>How are the molecules formed in such fast (1000 km/s) shocks?  They should be destroyed. </a:t>
            </a:r>
            <a:r>
              <a:rPr lang="en-US"/>
              <a:t>numbered list here</a:t>
            </a:r>
          </a:p>
        </p:txBody>
      </p:sp>
      <p:sp>
        <p:nvSpPr>
          <p:cNvPr id="19" name="Text Placeholder 2">
            <a:extLst>
              <a:ext uri="{FF2B5EF4-FFF2-40B4-BE49-F238E27FC236}">
                <a16:creationId xmlns:a16="http://schemas.microsoft.com/office/drawing/2014/main" id="{B73FC146-ECA2-A78D-CCD8-6EB7B756127D}"/>
              </a:ext>
            </a:extLst>
          </p:cNvPr>
          <p:cNvSpPr txBox="1">
            <a:spLocks/>
          </p:cNvSpPr>
          <p:nvPr/>
        </p:nvSpPr>
        <p:spPr>
          <a:xfrm>
            <a:off x="1341512" y="3432353"/>
            <a:ext cx="4001279" cy="443699"/>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600" b="1" kern="1200">
                <a:solidFill>
                  <a:srgbClr val="1A0E3B"/>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A0E3B"/>
                </a:solidFill>
                <a:latin typeface="Helvetica"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A0E3B"/>
                </a:solidFill>
                <a:latin typeface="Helvetica"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Helvetica"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Helvetica"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solidFill>
                <a:schemeClr val="bg1"/>
              </a:solidFill>
            </a:endParaRPr>
          </a:p>
        </p:txBody>
      </p:sp>
      <p:sp>
        <p:nvSpPr>
          <p:cNvPr id="20" name="Text Placeholder 2">
            <a:extLst>
              <a:ext uri="{FF2B5EF4-FFF2-40B4-BE49-F238E27FC236}">
                <a16:creationId xmlns:a16="http://schemas.microsoft.com/office/drawing/2014/main" id="{FE55842F-14E5-DA82-27C0-90F7AEF57308}"/>
              </a:ext>
            </a:extLst>
          </p:cNvPr>
          <p:cNvSpPr txBox="1">
            <a:spLocks/>
          </p:cNvSpPr>
          <p:nvPr/>
        </p:nvSpPr>
        <p:spPr>
          <a:xfrm>
            <a:off x="1341512" y="4282580"/>
            <a:ext cx="4001279" cy="443699"/>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600" b="1" kern="1200">
                <a:solidFill>
                  <a:srgbClr val="1A0E3B"/>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A0E3B"/>
                </a:solidFill>
                <a:latin typeface="Helvetica"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A0E3B"/>
                </a:solidFill>
                <a:latin typeface="Helvetica"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Helvetica"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Helvetica"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solidFill>
                  <a:schemeClr val="bg1"/>
                </a:solidFill>
              </a:rPr>
              <a:t>We can use the hydrogen molecule to observe not only where the warm gas is, but how it moves via the doppler effect. We can see the motions of the gas within the regions. We can investigate turbulence in the gas</a:t>
            </a:r>
          </a:p>
        </p:txBody>
      </p:sp>
      <p:sp>
        <p:nvSpPr>
          <p:cNvPr id="21" name="Text Placeholder 28">
            <a:extLst>
              <a:ext uri="{FF2B5EF4-FFF2-40B4-BE49-F238E27FC236}">
                <a16:creationId xmlns:a16="http://schemas.microsoft.com/office/drawing/2014/main" id="{658019EC-6A84-34AE-6AA3-ED54DB3D11B9}"/>
              </a:ext>
            </a:extLst>
          </p:cNvPr>
          <p:cNvSpPr txBox="1">
            <a:spLocks/>
          </p:cNvSpPr>
          <p:nvPr/>
        </p:nvSpPr>
        <p:spPr>
          <a:xfrm>
            <a:off x="488506" y="2441268"/>
            <a:ext cx="641021" cy="523875"/>
          </a:xfrm>
          <a:prstGeom prst="rect">
            <a:avLst/>
          </a:prstGeom>
        </p:spPr>
        <p:txBody>
          <a:bodyPr/>
          <a:lstStyle>
            <a:lvl1pPr marL="0" indent="0" algn="ctr" defTabSz="914400" rtl="0" eaLnBrk="1" latinLnBrk="0" hangingPunct="1">
              <a:lnSpc>
                <a:spcPct val="90000"/>
              </a:lnSpc>
              <a:spcBef>
                <a:spcPts val="1000"/>
              </a:spcBef>
              <a:buFont typeface="Arial" panose="020B0604020202020204" pitchFamily="34" charset="0"/>
              <a:buNone/>
              <a:defRPr sz="3600" b="1"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A0E3B"/>
                </a:solidFill>
                <a:latin typeface="Helvetica"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A0E3B"/>
                </a:solidFill>
                <a:latin typeface="Helvetica"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Helvetica"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Helvetica"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1</a:t>
            </a:r>
          </a:p>
        </p:txBody>
      </p:sp>
      <p:sp>
        <p:nvSpPr>
          <p:cNvPr id="22" name="Text Placeholder 28">
            <a:extLst>
              <a:ext uri="{FF2B5EF4-FFF2-40B4-BE49-F238E27FC236}">
                <a16:creationId xmlns:a16="http://schemas.microsoft.com/office/drawing/2014/main" id="{C47D7C3E-A0D4-E038-A4D0-37AADDB7CC0D}"/>
              </a:ext>
            </a:extLst>
          </p:cNvPr>
          <p:cNvSpPr txBox="1">
            <a:spLocks/>
          </p:cNvSpPr>
          <p:nvPr/>
        </p:nvSpPr>
        <p:spPr>
          <a:xfrm>
            <a:off x="477000" y="3273626"/>
            <a:ext cx="622303" cy="523875"/>
          </a:xfrm>
          <a:prstGeom prst="rect">
            <a:avLst/>
          </a:prstGeom>
        </p:spPr>
        <p:txBody>
          <a:bodyPr/>
          <a:lstStyle>
            <a:lvl1pPr marL="0" indent="0" algn="ctr" defTabSz="914400" rtl="0" eaLnBrk="1" latinLnBrk="0" hangingPunct="1">
              <a:lnSpc>
                <a:spcPct val="90000"/>
              </a:lnSpc>
              <a:spcBef>
                <a:spcPts val="1000"/>
              </a:spcBef>
              <a:buFont typeface="Arial" panose="020B0604020202020204" pitchFamily="34" charset="0"/>
              <a:buNone/>
              <a:defRPr sz="3600" b="1"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A0E3B"/>
                </a:solidFill>
                <a:latin typeface="Helvetica"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A0E3B"/>
                </a:solidFill>
                <a:latin typeface="Helvetica"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Helvetica"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Helvetica"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2</a:t>
            </a:r>
          </a:p>
        </p:txBody>
      </p:sp>
      <p:sp>
        <p:nvSpPr>
          <p:cNvPr id="23" name="Text Placeholder 28">
            <a:extLst>
              <a:ext uri="{FF2B5EF4-FFF2-40B4-BE49-F238E27FC236}">
                <a16:creationId xmlns:a16="http://schemas.microsoft.com/office/drawing/2014/main" id="{29F82BC3-FE95-0423-FD44-FB628B7A1DE4}"/>
              </a:ext>
            </a:extLst>
          </p:cNvPr>
          <p:cNvSpPr txBox="1">
            <a:spLocks/>
          </p:cNvSpPr>
          <p:nvPr/>
        </p:nvSpPr>
        <p:spPr>
          <a:xfrm>
            <a:off x="482178" y="4129167"/>
            <a:ext cx="652528" cy="523875"/>
          </a:xfrm>
          <a:prstGeom prst="rect">
            <a:avLst/>
          </a:prstGeom>
        </p:spPr>
        <p:txBody>
          <a:bodyPr/>
          <a:lstStyle>
            <a:lvl1pPr marL="0" indent="0" algn="ctr" defTabSz="914400" rtl="0" eaLnBrk="1" latinLnBrk="0" hangingPunct="1">
              <a:lnSpc>
                <a:spcPct val="90000"/>
              </a:lnSpc>
              <a:spcBef>
                <a:spcPts val="1000"/>
              </a:spcBef>
              <a:buFont typeface="Arial" panose="020B0604020202020204" pitchFamily="34" charset="0"/>
              <a:buNone/>
              <a:defRPr sz="3600" b="1"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A0E3B"/>
                </a:solidFill>
                <a:latin typeface="Helvetica"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A0E3B"/>
                </a:solidFill>
                <a:latin typeface="Helvetica"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Helvetica"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Helvetica"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3</a:t>
            </a:r>
          </a:p>
        </p:txBody>
      </p:sp>
      <p:sp>
        <p:nvSpPr>
          <p:cNvPr id="24" name="Text Placeholder 2">
            <a:extLst>
              <a:ext uri="{FF2B5EF4-FFF2-40B4-BE49-F238E27FC236}">
                <a16:creationId xmlns:a16="http://schemas.microsoft.com/office/drawing/2014/main" id="{FCA13886-1EDF-6619-0841-CA22DB8F1C6B}"/>
              </a:ext>
            </a:extLst>
          </p:cNvPr>
          <p:cNvSpPr txBox="1">
            <a:spLocks/>
          </p:cNvSpPr>
          <p:nvPr/>
        </p:nvSpPr>
        <p:spPr>
          <a:xfrm>
            <a:off x="1341512" y="3273626"/>
            <a:ext cx="4674825" cy="1008954"/>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600" b="1" kern="1200">
                <a:solidFill>
                  <a:srgbClr val="1A0E3B"/>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A0E3B"/>
                </a:solidFill>
                <a:latin typeface="Helvetica"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A0E3B"/>
                </a:solidFill>
                <a:latin typeface="Helvetica"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Helvetica"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Helvetica"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solidFill>
                  <a:schemeClr val="bg1"/>
                </a:solidFill>
              </a:rPr>
              <a:t>The hydrogen molecules and other gas emissions can ”map out” regions where energy from the shock is being radiated away. If the gas cools fast enough, can stars form there?  </a:t>
            </a:r>
          </a:p>
        </p:txBody>
      </p:sp>
      <p:pic>
        <p:nvPicPr>
          <p:cNvPr id="27" name="Picture 26" descr="A close-up of a blue and red space&#10;&#10;AI-generated content may be incorrect.">
            <a:extLst>
              <a:ext uri="{FF2B5EF4-FFF2-40B4-BE49-F238E27FC236}">
                <a16:creationId xmlns:a16="http://schemas.microsoft.com/office/drawing/2014/main" id="{1D83FAD9-4778-3489-44E7-560DDED7ADF4}"/>
              </a:ext>
            </a:extLst>
          </p:cNvPr>
          <p:cNvPicPr>
            <a:picLocks noChangeAspect="1"/>
          </p:cNvPicPr>
          <p:nvPr/>
        </p:nvPicPr>
        <p:blipFill>
          <a:blip r:embed="rId4"/>
          <a:stretch>
            <a:fillRect/>
          </a:stretch>
        </p:blipFill>
        <p:spPr>
          <a:xfrm>
            <a:off x="6175665" y="2530708"/>
            <a:ext cx="5486400" cy="3708400"/>
          </a:xfrm>
          <a:prstGeom prst="rect">
            <a:avLst/>
          </a:prstGeom>
        </p:spPr>
      </p:pic>
      <p:sp>
        <p:nvSpPr>
          <p:cNvPr id="28" name="TextBox 27">
            <a:extLst>
              <a:ext uri="{FF2B5EF4-FFF2-40B4-BE49-F238E27FC236}">
                <a16:creationId xmlns:a16="http://schemas.microsoft.com/office/drawing/2014/main" id="{C7097577-58B4-CEA0-A8B9-C65F9DEA3EF8}"/>
              </a:ext>
            </a:extLst>
          </p:cNvPr>
          <p:cNvSpPr txBox="1"/>
          <p:nvPr/>
        </p:nvSpPr>
        <p:spPr>
          <a:xfrm>
            <a:off x="6175665" y="1661255"/>
            <a:ext cx="6005683" cy="646331"/>
          </a:xfrm>
          <a:prstGeom prst="rect">
            <a:avLst/>
          </a:prstGeom>
          <a:noFill/>
        </p:spPr>
        <p:txBody>
          <a:bodyPr wrap="none" rtlCol="0">
            <a:spAutoFit/>
          </a:bodyPr>
          <a:lstStyle/>
          <a:p>
            <a:r>
              <a:rPr lang="en-US">
                <a:solidFill>
                  <a:schemeClr val="bg1"/>
                </a:solidFill>
              </a:rPr>
              <a:t>We decided to study the molecules with the JWST spectrometer</a:t>
            </a:r>
          </a:p>
          <a:p>
            <a:r>
              <a:rPr lang="en-US">
                <a:solidFill>
                  <a:schemeClr val="bg1"/>
                </a:solidFill>
              </a:rPr>
              <a:t>called the MRS—The red boxes show where we observed</a:t>
            </a:r>
          </a:p>
        </p:txBody>
      </p:sp>
      <p:sp>
        <p:nvSpPr>
          <p:cNvPr id="2" name="TextBox 1">
            <a:extLst>
              <a:ext uri="{FF2B5EF4-FFF2-40B4-BE49-F238E27FC236}">
                <a16:creationId xmlns:a16="http://schemas.microsoft.com/office/drawing/2014/main" id="{01D36413-B240-8ECB-A89F-85513D123CDE}"/>
              </a:ext>
            </a:extLst>
          </p:cNvPr>
          <p:cNvSpPr txBox="1"/>
          <p:nvPr/>
        </p:nvSpPr>
        <p:spPr>
          <a:xfrm>
            <a:off x="7550445" y="6277564"/>
            <a:ext cx="1883977" cy="276999"/>
          </a:xfrm>
          <a:prstGeom prst="rect">
            <a:avLst/>
          </a:prstGeom>
          <a:noFill/>
        </p:spPr>
        <p:txBody>
          <a:bodyPr wrap="none" rtlCol="0">
            <a:spAutoFit/>
          </a:bodyPr>
          <a:lstStyle/>
          <a:p>
            <a:r>
              <a:rPr lang="en-US" sz="1200">
                <a:solidFill>
                  <a:schemeClr val="bg1"/>
                </a:solidFill>
              </a:rPr>
              <a:t>(from Appleton et al. 2025)</a:t>
            </a:r>
          </a:p>
        </p:txBody>
      </p:sp>
      <p:sp>
        <p:nvSpPr>
          <p:cNvPr id="3" name="TextBox 2">
            <a:extLst>
              <a:ext uri="{FF2B5EF4-FFF2-40B4-BE49-F238E27FC236}">
                <a16:creationId xmlns:a16="http://schemas.microsoft.com/office/drawing/2014/main" id="{4748E5C6-18C9-9E2D-B33F-6191FFA8A145}"/>
              </a:ext>
            </a:extLst>
          </p:cNvPr>
          <p:cNvSpPr txBox="1"/>
          <p:nvPr/>
        </p:nvSpPr>
        <p:spPr>
          <a:xfrm>
            <a:off x="2180492" y="2485292"/>
            <a:ext cx="184731" cy="369332"/>
          </a:xfrm>
          <a:prstGeom prst="rect">
            <a:avLst/>
          </a:prstGeom>
          <a:noFill/>
        </p:spPr>
        <p:txBody>
          <a:bodyPr wrap="none" rtlCol="0">
            <a:spAutoFit/>
          </a:bodyPr>
          <a:lstStyle/>
          <a:p>
            <a:endParaRPr lang="en-US"/>
          </a:p>
        </p:txBody>
      </p:sp>
      <p:sp>
        <p:nvSpPr>
          <p:cNvPr id="4" name="Slide Number Placeholder 3">
            <a:extLst>
              <a:ext uri="{FF2B5EF4-FFF2-40B4-BE49-F238E27FC236}">
                <a16:creationId xmlns:a16="http://schemas.microsoft.com/office/drawing/2014/main" id="{486254FC-0DFB-373F-EB5B-9456CA9DC1D3}"/>
              </a:ext>
            </a:extLst>
          </p:cNvPr>
          <p:cNvSpPr>
            <a:spLocks noGrp="1"/>
          </p:cNvSpPr>
          <p:nvPr>
            <p:ph type="sldNum" sz="quarter" idx="10"/>
          </p:nvPr>
        </p:nvSpPr>
        <p:spPr>
          <a:xfrm>
            <a:off x="9302750" y="6310312"/>
            <a:ext cx="2743200" cy="365125"/>
          </a:xfrm>
        </p:spPr>
        <p:txBody>
          <a:bodyPr/>
          <a:lstStyle/>
          <a:p>
            <a:fld id="{1A6E953D-3282-1E4C-8C54-CEE05A75726F}" type="slidenum">
              <a:rPr lang="en-US" smtClean="0"/>
              <a:pPr/>
              <a:t>34</a:t>
            </a:fld>
            <a:endParaRPr lang="en-US"/>
          </a:p>
        </p:txBody>
      </p:sp>
    </p:spTree>
    <p:extLst>
      <p:ext uri="{BB962C8B-B14F-4D97-AF65-F5344CB8AC3E}">
        <p14:creationId xmlns:p14="http://schemas.microsoft.com/office/powerpoint/2010/main" val="40984066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ADEE99-3338-979F-670D-DFE9299030D7}"/>
            </a:ext>
          </a:extLst>
        </p:cNvPr>
        <p:cNvGrpSpPr/>
        <p:nvPr/>
      </p:nvGrpSpPr>
      <p:grpSpPr>
        <a:xfrm>
          <a:off x="0" y="0"/>
          <a:ext cx="0" cy="0"/>
          <a:chOff x="0" y="0"/>
          <a:chExt cx="0" cy="0"/>
        </a:xfrm>
      </p:grpSpPr>
      <p:sp>
        <p:nvSpPr>
          <p:cNvPr id="14" name="TextBox 13">
            <a:extLst>
              <a:ext uri="{FF2B5EF4-FFF2-40B4-BE49-F238E27FC236}">
                <a16:creationId xmlns:a16="http://schemas.microsoft.com/office/drawing/2014/main" id="{639A3203-97A3-638A-A694-A081581F3A29}"/>
              </a:ext>
            </a:extLst>
          </p:cNvPr>
          <p:cNvSpPr txBox="1"/>
          <p:nvPr/>
        </p:nvSpPr>
        <p:spPr>
          <a:xfrm>
            <a:off x="218208" y="145472"/>
            <a:ext cx="8233344" cy="646331"/>
          </a:xfrm>
          <a:prstGeom prst="rect">
            <a:avLst/>
          </a:prstGeom>
          <a:noFill/>
        </p:spPr>
        <p:txBody>
          <a:bodyPr wrap="none" rtlCol="0">
            <a:spAutoFit/>
          </a:bodyPr>
          <a:lstStyle/>
          <a:p>
            <a:r>
              <a:rPr lang="en-US" sz="3600">
                <a:solidFill>
                  <a:schemeClr val="bg1"/>
                </a:solidFill>
              </a:rPr>
              <a:t>What do we learn from taking a spectrum? </a:t>
            </a:r>
          </a:p>
        </p:txBody>
      </p:sp>
      <p:sp>
        <p:nvSpPr>
          <p:cNvPr id="19" name="Text Placeholder 2">
            <a:extLst>
              <a:ext uri="{FF2B5EF4-FFF2-40B4-BE49-F238E27FC236}">
                <a16:creationId xmlns:a16="http://schemas.microsoft.com/office/drawing/2014/main" id="{B34685F4-9146-D07D-9CA3-2E821E2C1E53}"/>
              </a:ext>
            </a:extLst>
          </p:cNvPr>
          <p:cNvSpPr txBox="1">
            <a:spLocks/>
          </p:cNvSpPr>
          <p:nvPr/>
        </p:nvSpPr>
        <p:spPr>
          <a:xfrm>
            <a:off x="1341512" y="3432353"/>
            <a:ext cx="4001279" cy="443699"/>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600" b="1" kern="1200">
                <a:solidFill>
                  <a:srgbClr val="1A0E3B"/>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A0E3B"/>
                </a:solidFill>
                <a:latin typeface="Helvetica"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A0E3B"/>
                </a:solidFill>
                <a:latin typeface="Helvetica"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Helvetica"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Helvetica"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solidFill>
                <a:schemeClr val="bg1"/>
              </a:solidFill>
            </a:endParaRPr>
          </a:p>
        </p:txBody>
      </p:sp>
      <p:pic>
        <p:nvPicPr>
          <p:cNvPr id="2" name="shockplot_all.png" descr="shockplot_all.png">
            <a:extLst>
              <a:ext uri="{FF2B5EF4-FFF2-40B4-BE49-F238E27FC236}">
                <a16:creationId xmlns:a16="http://schemas.microsoft.com/office/drawing/2014/main" id="{04EABB91-8E59-3D1E-D71F-AFA6401999DE}"/>
              </a:ext>
            </a:extLst>
          </p:cNvPr>
          <p:cNvPicPr>
            <a:picLocks noChangeAspect="1"/>
          </p:cNvPicPr>
          <p:nvPr/>
        </p:nvPicPr>
        <p:blipFill>
          <a:blip r:embed="rId3"/>
          <a:srcRect l="3751" t="3333" r="7500" b="1665"/>
          <a:stretch>
            <a:fillRect/>
          </a:stretch>
        </p:blipFill>
        <p:spPr>
          <a:xfrm>
            <a:off x="431745" y="791803"/>
            <a:ext cx="5270707" cy="4233520"/>
          </a:xfrm>
          <a:prstGeom prst="rect">
            <a:avLst/>
          </a:prstGeom>
          <a:ln w="12700">
            <a:miter lim="400000"/>
          </a:ln>
        </p:spPr>
      </p:pic>
      <p:sp>
        <p:nvSpPr>
          <p:cNvPr id="26" name="TextBox 25">
            <a:extLst>
              <a:ext uri="{FF2B5EF4-FFF2-40B4-BE49-F238E27FC236}">
                <a16:creationId xmlns:a16="http://schemas.microsoft.com/office/drawing/2014/main" id="{BEF2FA06-0581-B6D3-5F8F-80B3D4607523}"/>
              </a:ext>
            </a:extLst>
          </p:cNvPr>
          <p:cNvSpPr txBox="1"/>
          <p:nvPr/>
        </p:nvSpPr>
        <p:spPr>
          <a:xfrm>
            <a:off x="548413" y="5237018"/>
            <a:ext cx="5616153" cy="1200329"/>
          </a:xfrm>
          <a:prstGeom prst="rect">
            <a:avLst/>
          </a:prstGeom>
          <a:noFill/>
        </p:spPr>
        <p:txBody>
          <a:bodyPr wrap="none" rtlCol="0">
            <a:spAutoFit/>
          </a:bodyPr>
          <a:lstStyle/>
          <a:p>
            <a:r>
              <a:rPr lang="en-US">
                <a:solidFill>
                  <a:schemeClr val="bg1"/>
                </a:solidFill>
              </a:rPr>
              <a:t>We can detect energy from the rotating molecule or</a:t>
            </a:r>
          </a:p>
          <a:p>
            <a:r>
              <a:rPr lang="en-US">
                <a:solidFill>
                  <a:schemeClr val="bg1"/>
                </a:solidFill>
              </a:rPr>
              <a:t>oscillating atoms. They are spread out in wavelength like a</a:t>
            </a:r>
          </a:p>
          <a:p>
            <a:r>
              <a:rPr lang="en-US">
                <a:solidFill>
                  <a:schemeClr val="bg1"/>
                </a:solidFill>
              </a:rPr>
              <a:t>fingerprint. Each “line” contains information about the gas</a:t>
            </a:r>
          </a:p>
          <a:p>
            <a:r>
              <a:rPr lang="en-US">
                <a:solidFill>
                  <a:schemeClr val="bg1"/>
                </a:solidFill>
              </a:rPr>
              <a:t>                motions from Doppler Effect.  </a:t>
            </a:r>
          </a:p>
        </p:txBody>
      </p:sp>
      <p:sp>
        <p:nvSpPr>
          <p:cNvPr id="3" name="TextBox 2">
            <a:extLst>
              <a:ext uri="{FF2B5EF4-FFF2-40B4-BE49-F238E27FC236}">
                <a16:creationId xmlns:a16="http://schemas.microsoft.com/office/drawing/2014/main" id="{E655F24C-F546-772E-F3CB-AD01663B61B1}"/>
              </a:ext>
            </a:extLst>
          </p:cNvPr>
          <p:cNvSpPr txBox="1"/>
          <p:nvPr/>
        </p:nvSpPr>
        <p:spPr>
          <a:xfrm>
            <a:off x="5039478" y="6369203"/>
            <a:ext cx="1620957" cy="246221"/>
          </a:xfrm>
          <a:prstGeom prst="rect">
            <a:avLst/>
          </a:prstGeom>
          <a:noFill/>
        </p:spPr>
        <p:txBody>
          <a:bodyPr wrap="none" rtlCol="0">
            <a:spAutoFit/>
          </a:bodyPr>
          <a:lstStyle/>
          <a:p>
            <a:r>
              <a:rPr lang="en-US" sz="1000">
                <a:solidFill>
                  <a:schemeClr val="bg1"/>
                </a:solidFill>
              </a:rPr>
              <a:t>(From Appleton et al. 2025)</a:t>
            </a:r>
          </a:p>
        </p:txBody>
      </p:sp>
      <p:sp>
        <p:nvSpPr>
          <p:cNvPr id="4" name="Slide Number Placeholder 3">
            <a:extLst>
              <a:ext uri="{FF2B5EF4-FFF2-40B4-BE49-F238E27FC236}">
                <a16:creationId xmlns:a16="http://schemas.microsoft.com/office/drawing/2014/main" id="{DEBADE15-CAB4-5BA5-2BA4-67AC09F71057}"/>
              </a:ext>
            </a:extLst>
          </p:cNvPr>
          <p:cNvSpPr>
            <a:spLocks noGrp="1"/>
          </p:cNvSpPr>
          <p:nvPr>
            <p:ph type="sldNum" sz="quarter" idx="10"/>
          </p:nvPr>
        </p:nvSpPr>
        <p:spPr>
          <a:xfrm>
            <a:off x="9302750" y="6310312"/>
            <a:ext cx="2743200" cy="365125"/>
          </a:xfrm>
        </p:spPr>
        <p:txBody>
          <a:bodyPr/>
          <a:lstStyle/>
          <a:p>
            <a:fld id="{1A6E953D-3282-1E4C-8C54-CEE05A75726F}" type="slidenum">
              <a:rPr lang="en-US" smtClean="0"/>
              <a:pPr/>
              <a:t>35</a:t>
            </a:fld>
            <a:endParaRPr lang="en-US"/>
          </a:p>
        </p:txBody>
      </p:sp>
    </p:spTree>
    <p:extLst>
      <p:ext uri="{BB962C8B-B14F-4D97-AF65-F5344CB8AC3E}">
        <p14:creationId xmlns:p14="http://schemas.microsoft.com/office/powerpoint/2010/main" val="255333161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D2D889-6C29-F552-8C4E-E3536234EE01}"/>
            </a:ext>
          </a:extLst>
        </p:cNvPr>
        <p:cNvGrpSpPr/>
        <p:nvPr/>
      </p:nvGrpSpPr>
      <p:grpSpPr>
        <a:xfrm>
          <a:off x="0" y="0"/>
          <a:ext cx="0" cy="0"/>
          <a:chOff x="0" y="0"/>
          <a:chExt cx="0" cy="0"/>
        </a:xfrm>
      </p:grpSpPr>
      <p:pic>
        <p:nvPicPr>
          <p:cNvPr id="32" name="Picture 31" descr="A graph of a graph&#10;&#10;AI-generated content may be incorrect.">
            <a:extLst>
              <a:ext uri="{FF2B5EF4-FFF2-40B4-BE49-F238E27FC236}">
                <a16:creationId xmlns:a16="http://schemas.microsoft.com/office/drawing/2014/main" id="{0AF3D077-E9E2-58AE-CC54-151FAFA707CD}"/>
              </a:ext>
            </a:extLst>
          </p:cNvPr>
          <p:cNvPicPr>
            <a:picLocks noChangeAspect="1"/>
          </p:cNvPicPr>
          <p:nvPr/>
        </p:nvPicPr>
        <p:blipFill>
          <a:blip r:embed="rId3"/>
          <a:stretch>
            <a:fillRect/>
          </a:stretch>
        </p:blipFill>
        <p:spPr>
          <a:xfrm>
            <a:off x="5810475" y="956307"/>
            <a:ext cx="4352818" cy="3141678"/>
          </a:xfrm>
          <a:prstGeom prst="rect">
            <a:avLst/>
          </a:prstGeom>
        </p:spPr>
      </p:pic>
      <p:sp>
        <p:nvSpPr>
          <p:cNvPr id="14" name="TextBox 13">
            <a:extLst>
              <a:ext uri="{FF2B5EF4-FFF2-40B4-BE49-F238E27FC236}">
                <a16:creationId xmlns:a16="http://schemas.microsoft.com/office/drawing/2014/main" id="{64E2E0F2-4ECD-8C72-E732-7E96EB663327}"/>
              </a:ext>
            </a:extLst>
          </p:cNvPr>
          <p:cNvSpPr txBox="1"/>
          <p:nvPr/>
        </p:nvSpPr>
        <p:spPr>
          <a:xfrm>
            <a:off x="218208" y="145472"/>
            <a:ext cx="8233344" cy="646331"/>
          </a:xfrm>
          <a:prstGeom prst="rect">
            <a:avLst/>
          </a:prstGeom>
          <a:noFill/>
        </p:spPr>
        <p:txBody>
          <a:bodyPr wrap="none" rtlCol="0">
            <a:spAutoFit/>
          </a:bodyPr>
          <a:lstStyle/>
          <a:p>
            <a:r>
              <a:rPr lang="en-US" sz="3600">
                <a:solidFill>
                  <a:schemeClr val="bg1"/>
                </a:solidFill>
              </a:rPr>
              <a:t>What do we learn from taking a spectrum? </a:t>
            </a:r>
          </a:p>
        </p:txBody>
      </p:sp>
      <p:sp>
        <p:nvSpPr>
          <p:cNvPr id="19" name="Text Placeholder 2">
            <a:extLst>
              <a:ext uri="{FF2B5EF4-FFF2-40B4-BE49-F238E27FC236}">
                <a16:creationId xmlns:a16="http://schemas.microsoft.com/office/drawing/2014/main" id="{4534B40A-6838-EC3E-AEC0-7E8D0303EC75}"/>
              </a:ext>
            </a:extLst>
          </p:cNvPr>
          <p:cNvSpPr txBox="1">
            <a:spLocks/>
          </p:cNvSpPr>
          <p:nvPr/>
        </p:nvSpPr>
        <p:spPr>
          <a:xfrm>
            <a:off x="1341512" y="3432353"/>
            <a:ext cx="4001279" cy="443699"/>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600" b="1" kern="1200">
                <a:solidFill>
                  <a:srgbClr val="1A0E3B"/>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A0E3B"/>
                </a:solidFill>
                <a:latin typeface="Helvetica"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A0E3B"/>
                </a:solidFill>
                <a:latin typeface="Helvetica"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Helvetica"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Helvetica"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solidFill>
                <a:schemeClr val="bg1"/>
              </a:solidFill>
            </a:endParaRPr>
          </a:p>
        </p:txBody>
      </p:sp>
      <p:pic>
        <p:nvPicPr>
          <p:cNvPr id="2" name="shockplot_all.png" descr="shockplot_all.png">
            <a:extLst>
              <a:ext uri="{FF2B5EF4-FFF2-40B4-BE49-F238E27FC236}">
                <a16:creationId xmlns:a16="http://schemas.microsoft.com/office/drawing/2014/main" id="{199706EC-CC54-0D82-060F-16D97E735DEA}"/>
              </a:ext>
            </a:extLst>
          </p:cNvPr>
          <p:cNvPicPr>
            <a:picLocks noChangeAspect="1"/>
          </p:cNvPicPr>
          <p:nvPr/>
        </p:nvPicPr>
        <p:blipFill>
          <a:blip r:embed="rId4"/>
          <a:srcRect l="3751" t="3333" r="7500" b="1665"/>
          <a:stretch>
            <a:fillRect/>
          </a:stretch>
        </p:blipFill>
        <p:spPr>
          <a:xfrm>
            <a:off x="431745" y="791803"/>
            <a:ext cx="5270707" cy="4233520"/>
          </a:xfrm>
          <a:prstGeom prst="rect">
            <a:avLst/>
          </a:prstGeom>
          <a:ln w="12700">
            <a:miter lim="400000"/>
          </a:ln>
        </p:spPr>
      </p:pic>
      <p:sp>
        <p:nvSpPr>
          <p:cNvPr id="8" name="Up Arrow 7">
            <a:extLst>
              <a:ext uri="{FF2B5EF4-FFF2-40B4-BE49-F238E27FC236}">
                <a16:creationId xmlns:a16="http://schemas.microsoft.com/office/drawing/2014/main" id="{BDF61C5D-591A-AB12-74EA-39E07F4DFDB5}"/>
              </a:ext>
            </a:extLst>
          </p:cNvPr>
          <p:cNvSpPr/>
          <p:nvPr/>
        </p:nvSpPr>
        <p:spPr>
          <a:xfrm rot="1565240">
            <a:off x="7230366" y="3050664"/>
            <a:ext cx="178430" cy="1812026"/>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Up Arrow 8">
            <a:extLst>
              <a:ext uri="{FF2B5EF4-FFF2-40B4-BE49-F238E27FC236}">
                <a16:creationId xmlns:a16="http://schemas.microsoft.com/office/drawing/2014/main" id="{E134330F-3C4E-5C60-7975-55D0A0EB5156}"/>
              </a:ext>
            </a:extLst>
          </p:cNvPr>
          <p:cNvSpPr/>
          <p:nvPr/>
        </p:nvSpPr>
        <p:spPr>
          <a:xfrm rot="20141043">
            <a:off x="8988798" y="3078881"/>
            <a:ext cx="102292" cy="1577763"/>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7C6845D2-F3A5-D48C-B641-1855F8D9BE80}"/>
              </a:ext>
            </a:extLst>
          </p:cNvPr>
          <p:cNvSpPr txBox="1"/>
          <p:nvPr/>
        </p:nvSpPr>
        <p:spPr>
          <a:xfrm>
            <a:off x="6027604" y="4829087"/>
            <a:ext cx="2345707" cy="1200329"/>
          </a:xfrm>
          <a:prstGeom prst="rect">
            <a:avLst/>
          </a:prstGeom>
          <a:noFill/>
        </p:spPr>
        <p:txBody>
          <a:bodyPr wrap="none" rtlCol="0">
            <a:spAutoFit/>
          </a:bodyPr>
          <a:lstStyle/>
          <a:p>
            <a:r>
              <a:rPr lang="en-US">
                <a:solidFill>
                  <a:schemeClr val="bg1"/>
                </a:solidFill>
              </a:rPr>
              <a:t>We see a lots of </a:t>
            </a:r>
          </a:p>
          <a:p>
            <a:r>
              <a:rPr lang="en-US">
                <a:solidFill>
                  <a:schemeClr val="bg1"/>
                </a:solidFill>
              </a:rPr>
              <a:t>molecular gas  near the</a:t>
            </a:r>
          </a:p>
          <a:p>
            <a:r>
              <a:rPr lang="en-US">
                <a:solidFill>
                  <a:schemeClr val="bg1"/>
                </a:solidFill>
              </a:rPr>
              <a:t>Intruder’s velocity </a:t>
            </a:r>
          </a:p>
          <a:p>
            <a:r>
              <a:rPr lang="en-US">
                <a:solidFill>
                  <a:schemeClr val="bg1"/>
                </a:solidFill>
              </a:rPr>
              <a:t>5800-6000 km/s</a:t>
            </a:r>
          </a:p>
        </p:txBody>
      </p:sp>
      <p:sp>
        <p:nvSpPr>
          <p:cNvPr id="11" name="TextBox 10">
            <a:extLst>
              <a:ext uri="{FF2B5EF4-FFF2-40B4-BE49-F238E27FC236}">
                <a16:creationId xmlns:a16="http://schemas.microsoft.com/office/drawing/2014/main" id="{19CC6F4C-A3CF-6855-4211-78A21A1C997D}"/>
              </a:ext>
            </a:extLst>
          </p:cNvPr>
          <p:cNvSpPr txBox="1"/>
          <p:nvPr/>
        </p:nvSpPr>
        <p:spPr>
          <a:xfrm>
            <a:off x="9337699" y="4317900"/>
            <a:ext cx="2837187" cy="923330"/>
          </a:xfrm>
          <a:prstGeom prst="rect">
            <a:avLst/>
          </a:prstGeom>
          <a:noFill/>
        </p:spPr>
        <p:txBody>
          <a:bodyPr wrap="none" rtlCol="0">
            <a:spAutoFit/>
          </a:bodyPr>
          <a:lstStyle/>
          <a:p>
            <a:r>
              <a:rPr lang="en-US">
                <a:solidFill>
                  <a:schemeClr val="bg1"/>
                </a:solidFill>
              </a:rPr>
              <a:t>We see fainter warm gas at </a:t>
            </a:r>
          </a:p>
          <a:p>
            <a:r>
              <a:rPr lang="en-US">
                <a:solidFill>
                  <a:schemeClr val="bg1"/>
                </a:solidFill>
              </a:rPr>
              <a:t>The velocity of Group </a:t>
            </a:r>
          </a:p>
          <a:p>
            <a:r>
              <a:rPr lang="en-US">
                <a:solidFill>
                  <a:schemeClr val="bg1"/>
                </a:solidFill>
              </a:rPr>
              <a:t>~ 6800 km/s</a:t>
            </a:r>
          </a:p>
        </p:txBody>
      </p:sp>
      <p:sp>
        <p:nvSpPr>
          <p:cNvPr id="26" name="TextBox 25">
            <a:extLst>
              <a:ext uri="{FF2B5EF4-FFF2-40B4-BE49-F238E27FC236}">
                <a16:creationId xmlns:a16="http://schemas.microsoft.com/office/drawing/2014/main" id="{0BB77422-9BA1-A76F-EDA3-72CB27333BD3}"/>
              </a:ext>
            </a:extLst>
          </p:cNvPr>
          <p:cNvSpPr txBox="1"/>
          <p:nvPr/>
        </p:nvSpPr>
        <p:spPr>
          <a:xfrm>
            <a:off x="548413" y="5237018"/>
            <a:ext cx="5616153" cy="1200329"/>
          </a:xfrm>
          <a:prstGeom prst="rect">
            <a:avLst/>
          </a:prstGeom>
          <a:noFill/>
        </p:spPr>
        <p:txBody>
          <a:bodyPr wrap="none" rtlCol="0">
            <a:spAutoFit/>
          </a:bodyPr>
          <a:lstStyle/>
          <a:p>
            <a:r>
              <a:rPr lang="en-US">
                <a:solidFill>
                  <a:schemeClr val="bg1"/>
                </a:solidFill>
              </a:rPr>
              <a:t>We can detect energy from the rotating molecule or</a:t>
            </a:r>
          </a:p>
          <a:p>
            <a:r>
              <a:rPr lang="en-US">
                <a:solidFill>
                  <a:schemeClr val="bg1"/>
                </a:solidFill>
              </a:rPr>
              <a:t>oscillating atoms. They are spread out in wavelength like a</a:t>
            </a:r>
          </a:p>
          <a:p>
            <a:r>
              <a:rPr lang="en-US">
                <a:solidFill>
                  <a:schemeClr val="bg1"/>
                </a:solidFill>
              </a:rPr>
              <a:t>fingerprint. Each “line” contains information about the gas</a:t>
            </a:r>
          </a:p>
          <a:p>
            <a:r>
              <a:rPr lang="en-US">
                <a:solidFill>
                  <a:schemeClr val="bg1"/>
                </a:solidFill>
              </a:rPr>
              <a:t>                motions from Doppler Effect.  </a:t>
            </a:r>
          </a:p>
        </p:txBody>
      </p:sp>
      <p:sp>
        <p:nvSpPr>
          <p:cNvPr id="29" name="TextBox 28">
            <a:extLst>
              <a:ext uri="{FF2B5EF4-FFF2-40B4-BE49-F238E27FC236}">
                <a16:creationId xmlns:a16="http://schemas.microsoft.com/office/drawing/2014/main" id="{B7871AF7-6ACD-61BE-107E-64FDBC9CDC90}"/>
              </a:ext>
            </a:extLst>
          </p:cNvPr>
          <p:cNvSpPr txBox="1"/>
          <p:nvPr/>
        </p:nvSpPr>
        <p:spPr>
          <a:xfrm>
            <a:off x="10191524" y="1444680"/>
            <a:ext cx="2057051" cy="2585323"/>
          </a:xfrm>
          <a:prstGeom prst="rect">
            <a:avLst/>
          </a:prstGeom>
          <a:noFill/>
        </p:spPr>
        <p:txBody>
          <a:bodyPr wrap="square" rtlCol="0">
            <a:spAutoFit/>
          </a:bodyPr>
          <a:lstStyle/>
          <a:p>
            <a:r>
              <a:rPr lang="en-US">
                <a:solidFill>
                  <a:schemeClr val="bg1"/>
                </a:solidFill>
              </a:rPr>
              <a:t>We can ZOOM in</a:t>
            </a:r>
          </a:p>
          <a:p>
            <a:r>
              <a:rPr lang="en-US">
                <a:solidFill>
                  <a:schemeClr val="bg1"/>
                </a:solidFill>
              </a:rPr>
              <a:t>on a region</a:t>
            </a:r>
          </a:p>
          <a:p>
            <a:r>
              <a:rPr lang="en-US">
                <a:solidFill>
                  <a:schemeClr val="bg1"/>
                </a:solidFill>
              </a:rPr>
              <a:t>of the spectrum</a:t>
            </a:r>
          </a:p>
          <a:p>
            <a:r>
              <a:rPr lang="en-US">
                <a:solidFill>
                  <a:schemeClr val="bg1"/>
                </a:solidFill>
              </a:rPr>
              <a:t>and study the motions. We turn</a:t>
            </a:r>
          </a:p>
          <a:p>
            <a:r>
              <a:rPr lang="en-US">
                <a:solidFill>
                  <a:schemeClr val="bg1"/>
                </a:solidFill>
              </a:rPr>
              <a:t>this into velocities</a:t>
            </a:r>
          </a:p>
          <a:p>
            <a:r>
              <a:rPr lang="en-US">
                <a:solidFill>
                  <a:schemeClr val="bg1"/>
                </a:solidFill>
              </a:rPr>
              <a:t>of motion</a:t>
            </a:r>
          </a:p>
          <a:p>
            <a:r>
              <a:rPr lang="en-US"/>
              <a:t>.</a:t>
            </a:r>
          </a:p>
          <a:p>
            <a:r>
              <a:rPr lang="en-US"/>
              <a:t>W</a:t>
            </a:r>
          </a:p>
        </p:txBody>
      </p:sp>
      <p:sp>
        <p:nvSpPr>
          <p:cNvPr id="33" name="Up Arrow 32">
            <a:extLst>
              <a:ext uri="{FF2B5EF4-FFF2-40B4-BE49-F238E27FC236}">
                <a16:creationId xmlns:a16="http://schemas.microsoft.com/office/drawing/2014/main" id="{B53C1517-BB9D-29EE-4C55-17199445DD21}"/>
              </a:ext>
            </a:extLst>
          </p:cNvPr>
          <p:cNvSpPr/>
          <p:nvPr/>
        </p:nvSpPr>
        <p:spPr>
          <a:xfrm rot="21013790">
            <a:off x="8272602" y="3310772"/>
            <a:ext cx="167634" cy="2220232"/>
          </a:xfrm>
          <a:prstGeom prst="up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65B467ED-CB57-BF3B-4994-E0F3E5ED2F2B}"/>
              </a:ext>
            </a:extLst>
          </p:cNvPr>
          <p:cNvSpPr/>
          <p:nvPr/>
        </p:nvSpPr>
        <p:spPr>
          <a:xfrm>
            <a:off x="8312727" y="5529127"/>
            <a:ext cx="3387437" cy="1089882"/>
          </a:xfrm>
          <a:prstGeom prst="rec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bg1"/>
                </a:solidFill>
              </a:rPr>
              <a:t>We see gas that has been strongly decelerated by the action of the shocks to intermediate velocities</a:t>
            </a:r>
          </a:p>
        </p:txBody>
      </p:sp>
      <p:sp>
        <p:nvSpPr>
          <p:cNvPr id="3" name="TextBox 2">
            <a:extLst>
              <a:ext uri="{FF2B5EF4-FFF2-40B4-BE49-F238E27FC236}">
                <a16:creationId xmlns:a16="http://schemas.microsoft.com/office/drawing/2014/main" id="{A4D7C710-672B-F8C4-5783-59A9537ACCBA}"/>
              </a:ext>
            </a:extLst>
          </p:cNvPr>
          <p:cNvSpPr txBox="1"/>
          <p:nvPr/>
        </p:nvSpPr>
        <p:spPr>
          <a:xfrm>
            <a:off x="5039478" y="6369203"/>
            <a:ext cx="1620957" cy="246221"/>
          </a:xfrm>
          <a:prstGeom prst="rect">
            <a:avLst/>
          </a:prstGeom>
          <a:noFill/>
        </p:spPr>
        <p:txBody>
          <a:bodyPr wrap="none" rtlCol="0">
            <a:spAutoFit/>
          </a:bodyPr>
          <a:lstStyle/>
          <a:p>
            <a:r>
              <a:rPr lang="en-US" sz="1000">
                <a:solidFill>
                  <a:schemeClr val="bg1"/>
                </a:solidFill>
              </a:rPr>
              <a:t>(From Appleton et al. 2025)</a:t>
            </a:r>
          </a:p>
        </p:txBody>
      </p:sp>
      <p:sp>
        <p:nvSpPr>
          <p:cNvPr id="4" name="Oval 3">
            <a:extLst>
              <a:ext uri="{FF2B5EF4-FFF2-40B4-BE49-F238E27FC236}">
                <a16:creationId xmlns:a16="http://schemas.microsoft.com/office/drawing/2014/main" id="{1167A51B-DCD6-E887-D3E6-8A9260DDF199}"/>
              </a:ext>
            </a:extLst>
          </p:cNvPr>
          <p:cNvSpPr/>
          <p:nvPr/>
        </p:nvSpPr>
        <p:spPr>
          <a:xfrm>
            <a:off x="2463800" y="1286934"/>
            <a:ext cx="321733" cy="3225800"/>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Arrow Connector 5">
            <a:extLst>
              <a:ext uri="{FF2B5EF4-FFF2-40B4-BE49-F238E27FC236}">
                <a16:creationId xmlns:a16="http://schemas.microsoft.com/office/drawing/2014/main" id="{D07CB740-1A75-8755-5625-C8266AD29B45}"/>
              </a:ext>
            </a:extLst>
          </p:cNvPr>
          <p:cNvCxnSpPr/>
          <p:nvPr/>
        </p:nvCxnSpPr>
        <p:spPr>
          <a:xfrm flipV="1">
            <a:off x="2844800" y="2870200"/>
            <a:ext cx="3815635" cy="257603"/>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5" name="Slide Number Placeholder 3">
            <a:extLst>
              <a:ext uri="{FF2B5EF4-FFF2-40B4-BE49-F238E27FC236}">
                <a16:creationId xmlns:a16="http://schemas.microsoft.com/office/drawing/2014/main" id="{9273EA0B-BEFB-9DBD-C143-ABFD8364687A}"/>
              </a:ext>
            </a:extLst>
          </p:cNvPr>
          <p:cNvSpPr>
            <a:spLocks noGrp="1"/>
          </p:cNvSpPr>
          <p:nvPr>
            <p:ph type="sldNum" sz="quarter" idx="10"/>
          </p:nvPr>
        </p:nvSpPr>
        <p:spPr>
          <a:xfrm>
            <a:off x="9302750" y="6310312"/>
            <a:ext cx="2743200" cy="365125"/>
          </a:xfrm>
        </p:spPr>
        <p:txBody>
          <a:bodyPr/>
          <a:lstStyle/>
          <a:p>
            <a:fld id="{1A6E953D-3282-1E4C-8C54-CEE05A75726F}" type="slidenum">
              <a:rPr lang="en-US" smtClean="0"/>
              <a:pPr/>
              <a:t>36</a:t>
            </a:fld>
            <a:endParaRPr lang="en-US"/>
          </a:p>
        </p:txBody>
      </p:sp>
    </p:spTree>
    <p:extLst>
      <p:ext uri="{BB962C8B-B14F-4D97-AF65-F5344CB8AC3E}">
        <p14:creationId xmlns:p14="http://schemas.microsoft.com/office/powerpoint/2010/main" val="10498023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C57530-9974-3393-89EE-18D3CBC97104}"/>
            </a:ext>
          </a:extLst>
        </p:cNvPr>
        <p:cNvGrpSpPr/>
        <p:nvPr/>
      </p:nvGrpSpPr>
      <p:grpSpPr>
        <a:xfrm>
          <a:off x="0" y="0"/>
          <a:ext cx="0" cy="0"/>
          <a:chOff x="0" y="0"/>
          <a:chExt cx="0" cy="0"/>
        </a:xfrm>
      </p:grpSpPr>
      <p:sp>
        <p:nvSpPr>
          <p:cNvPr id="14" name="TextBox 13">
            <a:extLst>
              <a:ext uri="{FF2B5EF4-FFF2-40B4-BE49-F238E27FC236}">
                <a16:creationId xmlns:a16="http://schemas.microsoft.com/office/drawing/2014/main" id="{8AFC899C-A9B4-48FE-7A47-B3ABF16166C4}"/>
              </a:ext>
            </a:extLst>
          </p:cNvPr>
          <p:cNvSpPr txBox="1"/>
          <p:nvPr/>
        </p:nvSpPr>
        <p:spPr>
          <a:xfrm>
            <a:off x="322719" y="76972"/>
            <a:ext cx="10131137" cy="1384995"/>
          </a:xfrm>
          <a:prstGeom prst="rect">
            <a:avLst/>
          </a:prstGeom>
          <a:noFill/>
        </p:spPr>
        <p:txBody>
          <a:bodyPr wrap="square" rtlCol="0">
            <a:spAutoFit/>
          </a:bodyPr>
          <a:lstStyle/>
          <a:p>
            <a:r>
              <a:rPr lang="en-US" sz="2800">
                <a:solidFill>
                  <a:schemeClr val="bg1"/>
                </a:solidFill>
              </a:rPr>
              <a:t>We also see that the colder gas is less </a:t>
            </a:r>
          </a:p>
          <a:p>
            <a:r>
              <a:rPr lang="en-US" sz="2800">
                <a:solidFill>
                  <a:schemeClr val="bg1"/>
                </a:solidFill>
              </a:rPr>
              <a:t>decelerated than warmer gas or gas that is no longer </a:t>
            </a:r>
          </a:p>
          <a:p>
            <a:r>
              <a:rPr lang="en-US" sz="2800">
                <a:solidFill>
                  <a:schemeClr val="bg1"/>
                </a:solidFill>
              </a:rPr>
              <a:t>molecular (ionized). </a:t>
            </a:r>
          </a:p>
        </p:txBody>
      </p:sp>
      <p:sp>
        <p:nvSpPr>
          <p:cNvPr id="19" name="Text Placeholder 2">
            <a:extLst>
              <a:ext uri="{FF2B5EF4-FFF2-40B4-BE49-F238E27FC236}">
                <a16:creationId xmlns:a16="http://schemas.microsoft.com/office/drawing/2014/main" id="{4B725AFA-A866-8001-0CFC-9FFAF4B6C0B3}"/>
              </a:ext>
            </a:extLst>
          </p:cNvPr>
          <p:cNvSpPr txBox="1">
            <a:spLocks/>
          </p:cNvSpPr>
          <p:nvPr/>
        </p:nvSpPr>
        <p:spPr>
          <a:xfrm>
            <a:off x="1341512" y="3432353"/>
            <a:ext cx="4001279" cy="443699"/>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600" b="1" kern="1200">
                <a:solidFill>
                  <a:srgbClr val="1A0E3B"/>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A0E3B"/>
                </a:solidFill>
                <a:latin typeface="Helvetica"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A0E3B"/>
                </a:solidFill>
                <a:latin typeface="Helvetica"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Helvetica"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Helvetica"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solidFill>
                <a:schemeClr val="bg1"/>
              </a:solidFill>
            </a:endParaRPr>
          </a:p>
        </p:txBody>
      </p:sp>
      <p:pic>
        <p:nvPicPr>
          <p:cNvPr id="2" name="Picture 1" descr="A graph of a number of objects&#10;&#10;AI-generated content may be incorrect.">
            <a:extLst>
              <a:ext uri="{FF2B5EF4-FFF2-40B4-BE49-F238E27FC236}">
                <a16:creationId xmlns:a16="http://schemas.microsoft.com/office/drawing/2014/main" id="{AF762C99-68A2-CF9B-9650-0A8BDEC6B367}"/>
              </a:ext>
            </a:extLst>
          </p:cNvPr>
          <p:cNvPicPr>
            <a:picLocks noChangeAspect="1"/>
          </p:cNvPicPr>
          <p:nvPr/>
        </p:nvPicPr>
        <p:blipFill>
          <a:blip r:embed="rId3"/>
          <a:stretch>
            <a:fillRect/>
          </a:stretch>
        </p:blipFill>
        <p:spPr>
          <a:xfrm>
            <a:off x="322719" y="1663574"/>
            <a:ext cx="5773281" cy="4424956"/>
          </a:xfrm>
          <a:prstGeom prst="rect">
            <a:avLst/>
          </a:prstGeom>
        </p:spPr>
      </p:pic>
      <p:sp>
        <p:nvSpPr>
          <p:cNvPr id="3" name="TextBox 2">
            <a:extLst>
              <a:ext uri="{FF2B5EF4-FFF2-40B4-BE49-F238E27FC236}">
                <a16:creationId xmlns:a16="http://schemas.microsoft.com/office/drawing/2014/main" id="{E36A6634-F06F-9A77-601B-400E2A8E94A5}"/>
              </a:ext>
            </a:extLst>
          </p:cNvPr>
          <p:cNvSpPr txBox="1"/>
          <p:nvPr/>
        </p:nvSpPr>
        <p:spPr>
          <a:xfrm>
            <a:off x="1391029" y="2392951"/>
            <a:ext cx="1542538" cy="1815882"/>
          </a:xfrm>
          <a:prstGeom prst="rect">
            <a:avLst/>
          </a:prstGeom>
          <a:noFill/>
        </p:spPr>
        <p:txBody>
          <a:bodyPr wrap="none" rtlCol="0">
            <a:spAutoFit/>
          </a:bodyPr>
          <a:lstStyle/>
          <a:p>
            <a:r>
              <a:rPr lang="en-US" sz="1600"/>
              <a:t>Cooler H2 </a:t>
            </a:r>
          </a:p>
          <a:p>
            <a:endParaRPr lang="en-US" sz="1600"/>
          </a:p>
          <a:p>
            <a:r>
              <a:rPr lang="en-US" sz="1600"/>
              <a:t>  Warmer H2</a:t>
            </a:r>
          </a:p>
          <a:p>
            <a:r>
              <a:rPr lang="en-US" sz="1600"/>
              <a:t> </a:t>
            </a:r>
          </a:p>
          <a:p>
            <a:r>
              <a:rPr lang="en-US" sz="1600"/>
              <a:t>    Ionized</a:t>
            </a:r>
          </a:p>
          <a:p>
            <a:endParaRPr lang="en-US" sz="1600"/>
          </a:p>
          <a:p>
            <a:r>
              <a:rPr lang="en-US" sz="1600"/>
              <a:t>  Highly ionized</a:t>
            </a:r>
          </a:p>
        </p:txBody>
      </p:sp>
      <p:cxnSp>
        <p:nvCxnSpPr>
          <p:cNvPr id="4" name="Straight Arrow Connector 3">
            <a:extLst>
              <a:ext uri="{FF2B5EF4-FFF2-40B4-BE49-F238E27FC236}">
                <a16:creationId xmlns:a16="http://schemas.microsoft.com/office/drawing/2014/main" id="{EC9E0F65-12E0-5FE8-ED5D-279DAF672BF6}"/>
              </a:ext>
            </a:extLst>
          </p:cNvPr>
          <p:cNvCxnSpPr>
            <a:cxnSpLocks/>
          </p:cNvCxnSpPr>
          <p:nvPr/>
        </p:nvCxnSpPr>
        <p:spPr>
          <a:xfrm>
            <a:off x="2412562" y="2597958"/>
            <a:ext cx="521005" cy="108642"/>
          </a:xfrm>
          <a:prstGeom prst="straightConnector1">
            <a:avLst/>
          </a:prstGeom>
          <a:ln w="38100">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5" name="Straight Arrow Connector 4">
            <a:extLst>
              <a:ext uri="{FF2B5EF4-FFF2-40B4-BE49-F238E27FC236}">
                <a16:creationId xmlns:a16="http://schemas.microsoft.com/office/drawing/2014/main" id="{E68252D2-AF9F-31A7-A791-0AA03244C0C1}"/>
              </a:ext>
            </a:extLst>
          </p:cNvPr>
          <p:cNvCxnSpPr/>
          <p:nvPr/>
        </p:nvCxnSpPr>
        <p:spPr>
          <a:xfrm>
            <a:off x="2591015" y="3100761"/>
            <a:ext cx="512318" cy="108642"/>
          </a:xfrm>
          <a:prstGeom prst="straightConnector1">
            <a:avLst/>
          </a:prstGeom>
          <a:ln w="38100">
            <a:solidFill>
              <a:srgbClr val="FFC000"/>
            </a:solidFill>
            <a:tailEnd type="triangle"/>
          </a:ln>
        </p:spPr>
        <p:style>
          <a:lnRef idx="2">
            <a:schemeClr val="accent1"/>
          </a:lnRef>
          <a:fillRef idx="0">
            <a:schemeClr val="accent1"/>
          </a:fillRef>
          <a:effectRef idx="1">
            <a:schemeClr val="accent1"/>
          </a:effectRef>
          <a:fontRef idx="minor">
            <a:schemeClr val="tx1"/>
          </a:fontRef>
        </p:style>
      </p:cxnSp>
      <p:cxnSp>
        <p:nvCxnSpPr>
          <p:cNvPr id="6" name="Straight Arrow Connector 5">
            <a:extLst>
              <a:ext uri="{FF2B5EF4-FFF2-40B4-BE49-F238E27FC236}">
                <a16:creationId xmlns:a16="http://schemas.microsoft.com/office/drawing/2014/main" id="{4DA749E4-DB7B-0C48-9A6E-073B616821F3}"/>
              </a:ext>
            </a:extLst>
          </p:cNvPr>
          <p:cNvCxnSpPr>
            <a:cxnSpLocks/>
          </p:cNvCxnSpPr>
          <p:nvPr/>
        </p:nvCxnSpPr>
        <p:spPr>
          <a:xfrm>
            <a:off x="2412562" y="3558474"/>
            <a:ext cx="690771" cy="45090"/>
          </a:xfrm>
          <a:prstGeom prst="straightConnector1">
            <a:avLst/>
          </a:prstGeom>
          <a:ln w="38100">
            <a:solidFill>
              <a:srgbClr val="00B050"/>
            </a:solidFill>
            <a:tailEnd type="triangle"/>
          </a:ln>
        </p:spPr>
        <p:style>
          <a:lnRef idx="2">
            <a:schemeClr val="accent1"/>
          </a:lnRef>
          <a:fillRef idx="0">
            <a:schemeClr val="accent1"/>
          </a:fillRef>
          <a:effectRef idx="1">
            <a:schemeClr val="accent1"/>
          </a:effectRef>
          <a:fontRef idx="minor">
            <a:schemeClr val="tx1"/>
          </a:fontRef>
        </p:style>
      </p:cxnSp>
      <p:cxnSp>
        <p:nvCxnSpPr>
          <p:cNvPr id="7" name="Straight Arrow Connector 6">
            <a:extLst>
              <a:ext uri="{FF2B5EF4-FFF2-40B4-BE49-F238E27FC236}">
                <a16:creationId xmlns:a16="http://schemas.microsoft.com/office/drawing/2014/main" id="{B9BB6E09-19A9-6D0A-CAEC-C593751DBE7E}"/>
              </a:ext>
            </a:extLst>
          </p:cNvPr>
          <p:cNvCxnSpPr>
            <a:cxnSpLocks/>
          </p:cNvCxnSpPr>
          <p:nvPr/>
        </p:nvCxnSpPr>
        <p:spPr>
          <a:xfrm>
            <a:off x="2787249" y="3967665"/>
            <a:ext cx="494537" cy="80008"/>
          </a:xfrm>
          <a:prstGeom prst="straightConnector1">
            <a:avLst/>
          </a:prstGeom>
          <a:ln w="38100">
            <a:solidFill>
              <a:srgbClr val="002060"/>
            </a:solidFill>
            <a:tailEnd type="triangle"/>
          </a:ln>
        </p:spPr>
        <p:style>
          <a:lnRef idx="2">
            <a:schemeClr val="accent1"/>
          </a:lnRef>
          <a:fillRef idx="0">
            <a:schemeClr val="accent1"/>
          </a:fillRef>
          <a:effectRef idx="1">
            <a:schemeClr val="accent1"/>
          </a:effectRef>
          <a:fontRef idx="minor">
            <a:schemeClr val="tx1"/>
          </a:fontRef>
        </p:style>
      </p:cxnSp>
      <p:sp>
        <p:nvSpPr>
          <p:cNvPr id="9" name="Rectangle 8">
            <a:extLst>
              <a:ext uri="{FF2B5EF4-FFF2-40B4-BE49-F238E27FC236}">
                <a16:creationId xmlns:a16="http://schemas.microsoft.com/office/drawing/2014/main" id="{F5FCF543-F32F-0DF2-A72B-A4AFC1F2320C}"/>
              </a:ext>
            </a:extLst>
          </p:cNvPr>
          <p:cNvSpPr/>
          <p:nvPr/>
        </p:nvSpPr>
        <p:spPr>
          <a:xfrm>
            <a:off x="4133553" y="2201214"/>
            <a:ext cx="1530036" cy="90212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EEE8E2CD-FB83-B1FF-F0D6-32D60A101DC7}"/>
              </a:ext>
            </a:extLst>
          </p:cNvPr>
          <p:cNvSpPr txBox="1"/>
          <p:nvPr/>
        </p:nvSpPr>
        <p:spPr>
          <a:xfrm>
            <a:off x="1722694" y="6180143"/>
            <a:ext cx="2173608" cy="307777"/>
          </a:xfrm>
          <a:prstGeom prst="rect">
            <a:avLst/>
          </a:prstGeom>
          <a:noFill/>
        </p:spPr>
        <p:txBody>
          <a:bodyPr wrap="none" rtlCol="0">
            <a:spAutoFit/>
          </a:bodyPr>
          <a:lstStyle/>
          <a:p>
            <a:r>
              <a:rPr lang="en-US" sz="1400">
                <a:solidFill>
                  <a:schemeClr val="bg1"/>
                </a:solidFill>
              </a:rPr>
              <a:t>(from Appleton et al. 2025)</a:t>
            </a:r>
          </a:p>
        </p:txBody>
      </p:sp>
      <p:sp>
        <p:nvSpPr>
          <p:cNvPr id="38" name="TextBox 37">
            <a:extLst>
              <a:ext uri="{FF2B5EF4-FFF2-40B4-BE49-F238E27FC236}">
                <a16:creationId xmlns:a16="http://schemas.microsoft.com/office/drawing/2014/main" id="{50835943-E2F3-D2DF-47BB-700D0E6E4959}"/>
              </a:ext>
            </a:extLst>
          </p:cNvPr>
          <p:cNvSpPr txBox="1"/>
          <p:nvPr/>
        </p:nvSpPr>
        <p:spPr>
          <a:xfrm>
            <a:off x="6542777" y="2265812"/>
            <a:ext cx="4561609" cy="2585323"/>
          </a:xfrm>
          <a:prstGeom prst="rect">
            <a:avLst/>
          </a:prstGeom>
          <a:noFill/>
        </p:spPr>
        <p:txBody>
          <a:bodyPr wrap="square" rtlCol="0">
            <a:spAutoFit/>
          </a:bodyPr>
          <a:lstStyle/>
          <a:p>
            <a:r>
              <a:rPr lang="en-US">
                <a:solidFill>
                  <a:schemeClr val="bg1"/>
                </a:solidFill>
              </a:rPr>
              <a:t>The James Web Space Telescope spectra tell us that molecular clouds in the intruder galaxy have been successively heated and decelerated by gas that is flowing over the clouds from the </a:t>
            </a:r>
          </a:p>
          <a:p>
            <a:r>
              <a:rPr lang="en-US">
                <a:solidFill>
                  <a:schemeClr val="bg1"/>
                </a:solidFill>
              </a:rPr>
              <a:t>Intergroup medium in the main group. We believe that DENSER GAS is LESS DECELERATED </a:t>
            </a:r>
          </a:p>
          <a:p>
            <a:r>
              <a:rPr lang="en-US">
                <a:solidFill>
                  <a:schemeClr val="bg1"/>
                </a:solidFill>
              </a:rPr>
              <a:t>(red spectrum) than the more diffuse gas (ionized) which is more easily shocked and </a:t>
            </a:r>
          </a:p>
          <a:p>
            <a:r>
              <a:rPr lang="en-US">
                <a:solidFill>
                  <a:schemeClr val="bg1"/>
                </a:solidFill>
              </a:rPr>
              <a:t>decelerated. </a:t>
            </a:r>
          </a:p>
        </p:txBody>
      </p:sp>
      <p:sp>
        <p:nvSpPr>
          <p:cNvPr id="8" name="Slide Number Placeholder 3">
            <a:extLst>
              <a:ext uri="{FF2B5EF4-FFF2-40B4-BE49-F238E27FC236}">
                <a16:creationId xmlns:a16="http://schemas.microsoft.com/office/drawing/2014/main" id="{38E6118E-81A6-C3BD-C722-CA75027FEC81}"/>
              </a:ext>
            </a:extLst>
          </p:cNvPr>
          <p:cNvSpPr>
            <a:spLocks noGrp="1"/>
          </p:cNvSpPr>
          <p:nvPr>
            <p:ph type="sldNum" sz="quarter" idx="10"/>
          </p:nvPr>
        </p:nvSpPr>
        <p:spPr>
          <a:xfrm>
            <a:off x="9302750" y="6310312"/>
            <a:ext cx="2743200" cy="365125"/>
          </a:xfrm>
        </p:spPr>
        <p:txBody>
          <a:bodyPr/>
          <a:lstStyle/>
          <a:p>
            <a:fld id="{1A6E953D-3282-1E4C-8C54-CEE05A75726F}" type="slidenum">
              <a:rPr lang="en-US" smtClean="0"/>
              <a:pPr/>
              <a:t>37</a:t>
            </a:fld>
            <a:endParaRPr lang="en-US"/>
          </a:p>
        </p:txBody>
      </p:sp>
    </p:spTree>
    <p:extLst>
      <p:ext uri="{BB962C8B-B14F-4D97-AF65-F5344CB8AC3E}">
        <p14:creationId xmlns:p14="http://schemas.microsoft.com/office/powerpoint/2010/main" val="12627792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EBA0B3-4E28-EEF6-D3E9-F9CCF6C6C6F1}"/>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98C4AF07-4864-92F9-0F59-03C7AE4B55A6}"/>
              </a:ext>
            </a:extLst>
          </p:cNvPr>
          <p:cNvPicPr>
            <a:picLocks noChangeAspect="1"/>
          </p:cNvPicPr>
          <p:nvPr/>
        </p:nvPicPr>
        <p:blipFill>
          <a:blip r:embed="rId3"/>
          <a:stretch>
            <a:fillRect/>
          </a:stretch>
        </p:blipFill>
        <p:spPr>
          <a:xfrm>
            <a:off x="521894" y="125623"/>
            <a:ext cx="10351068" cy="6835047"/>
          </a:xfrm>
          <a:prstGeom prst="rect">
            <a:avLst/>
          </a:prstGeom>
        </p:spPr>
      </p:pic>
      <p:sp>
        <p:nvSpPr>
          <p:cNvPr id="6" name="Rectangle 5">
            <a:extLst>
              <a:ext uri="{FF2B5EF4-FFF2-40B4-BE49-F238E27FC236}">
                <a16:creationId xmlns:a16="http://schemas.microsoft.com/office/drawing/2014/main" id="{4738A676-3DC7-2AA3-BC87-29F59DBCE2A5}"/>
              </a:ext>
            </a:extLst>
          </p:cNvPr>
          <p:cNvSpPr/>
          <p:nvPr/>
        </p:nvSpPr>
        <p:spPr>
          <a:xfrm>
            <a:off x="2364274" y="2032"/>
            <a:ext cx="7668446" cy="1384995"/>
          </a:xfrm>
          <a:prstGeom prst="rect">
            <a:avLst/>
          </a:prstGeom>
        </p:spPr>
        <p:txBody>
          <a:bodyPr wrap="none">
            <a:spAutoFit/>
          </a:bodyPr>
          <a:lstStyle/>
          <a:p>
            <a:r>
              <a:rPr lang="en-US" sz="2800">
                <a:solidFill>
                  <a:schemeClr val="bg1"/>
                </a:solidFill>
              </a:rPr>
              <a:t>REVISING OUR PICTURE! THE INTRUDER CONTAINS</a:t>
            </a:r>
            <a:br>
              <a:rPr lang="en-US" sz="2800">
                <a:solidFill>
                  <a:schemeClr val="bg1"/>
                </a:solidFill>
              </a:rPr>
            </a:br>
            <a:r>
              <a:rPr lang="en-US" sz="2800">
                <a:solidFill>
                  <a:schemeClr val="bg1"/>
                </a:solidFill>
              </a:rPr>
              <a:t>CLUMPY MOLECULAR CLOUDS WHICH EXPERIENCE</a:t>
            </a:r>
          </a:p>
          <a:p>
            <a:r>
              <a:rPr lang="en-US" sz="2800">
                <a:solidFill>
                  <a:schemeClr val="bg1"/>
                </a:solidFill>
              </a:rPr>
              <a:t>A FLOW OVER THEM FROM THE GROUP GAS</a:t>
            </a:r>
          </a:p>
        </p:txBody>
      </p:sp>
      <p:sp>
        <p:nvSpPr>
          <p:cNvPr id="11" name="Multiply 10">
            <a:extLst>
              <a:ext uri="{FF2B5EF4-FFF2-40B4-BE49-F238E27FC236}">
                <a16:creationId xmlns:a16="http://schemas.microsoft.com/office/drawing/2014/main" id="{1576A8B3-8404-5C6D-D9D1-E6EC868DD96F}"/>
              </a:ext>
            </a:extLst>
          </p:cNvPr>
          <p:cNvSpPr/>
          <p:nvPr/>
        </p:nvSpPr>
        <p:spPr>
          <a:xfrm>
            <a:off x="2989609" y="3191608"/>
            <a:ext cx="3376022" cy="3560883"/>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FOREGROUND</a:t>
            </a:r>
          </a:p>
          <a:p>
            <a:pPr algn="ctr"/>
            <a:r>
              <a:rPr lang="en-US"/>
              <a:t>GALAXY</a:t>
            </a:r>
          </a:p>
          <a:p>
            <a:pPr algn="ctr"/>
            <a:r>
              <a:rPr lang="en-US"/>
              <a:t>NGC 7320</a:t>
            </a:r>
          </a:p>
          <a:p>
            <a:pPr algn="ctr"/>
            <a:r>
              <a:rPr lang="en-US"/>
              <a:t>PLEASE</a:t>
            </a:r>
          </a:p>
          <a:p>
            <a:pPr algn="ctr"/>
            <a:r>
              <a:rPr lang="en-US"/>
              <a:t>IGNORE!</a:t>
            </a:r>
          </a:p>
        </p:txBody>
      </p:sp>
      <p:sp>
        <p:nvSpPr>
          <p:cNvPr id="13" name="Rectangle 12">
            <a:extLst>
              <a:ext uri="{FF2B5EF4-FFF2-40B4-BE49-F238E27FC236}">
                <a16:creationId xmlns:a16="http://schemas.microsoft.com/office/drawing/2014/main" id="{49618ED3-8608-7BF9-4CA7-8155C972AADA}"/>
              </a:ext>
            </a:extLst>
          </p:cNvPr>
          <p:cNvSpPr/>
          <p:nvPr/>
        </p:nvSpPr>
        <p:spPr>
          <a:xfrm>
            <a:off x="6365375" y="3773094"/>
            <a:ext cx="3376014" cy="830997"/>
          </a:xfrm>
          <a:prstGeom prst="rect">
            <a:avLst/>
          </a:prstGeom>
        </p:spPr>
        <p:txBody>
          <a:bodyPr wrap="square">
            <a:spAutoFit/>
          </a:bodyPr>
          <a:lstStyle/>
          <a:p>
            <a:r>
              <a:rPr lang="en-US" sz="2400">
                <a:solidFill>
                  <a:schemeClr val="bg1"/>
                </a:solidFill>
              </a:rPr>
              <a:t>NGC7318b</a:t>
            </a:r>
          </a:p>
          <a:p>
            <a:r>
              <a:rPr lang="en-US" sz="2400">
                <a:solidFill>
                  <a:schemeClr val="bg1"/>
                </a:solidFill>
              </a:rPr>
              <a:t>INTRUDER </a:t>
            </a:r>
          </a:p>
        </p:txBody>
      </p:sp>
      <p:sp>
        <p:nvSpPr>
          <p:cNvPr id="15" name="TextBox 14">
            <a:extLst>
              <a:ext uri="{FF2B5EF4-FFF2-40B4-BE49-F238E27FC236}">
                <a16:creationId xmlns:a16="http://schemas.microsoft.com/office/drawing/2014/main" id="{B15802F0-3C74-7126-228A-404D422DB329}"/>
              </a:ext>
            </a:extLst>
          </p:cNvPr>
          <p:cNvSpPr txBox="1"/>
          <p:nvPr/>
        </p:nvSpPr>
        <p:spPr>
          <a:xfrm>
            <a:off x="753036" y="6078071"/>
            <a:ext cx="2820674" cy="523220"/>
          </a:xfrm>
          <a:prstGeom prst="rect">
            <a:avLst/>
          </a:prstGeom>
          <a:noFill/>
        </p:spPr>
        <p:txBody>
          <a:bodyPr wrap="square" rtlCol="0">
            <a:spAutoFit/>
          </a:bodyPr>
          <a:lstStyle/>
          <a:p>
            <a:r>
              <a:rPr lang="en-US" sz="2800">
                <a:solidFill>
                  <a:schemeClr val="bg1"/>
                </a:solidFill>
              </a:rPr>
              <a:t>NIRCAM/JWST</a:t>
            </a:r>
          </a:p>
        </p:txBody>
      </p:sp>
      <p:sp>
        <p:nvSpPr>
          <p:cNvPr id="16" name="Left Arrow 15">
            <a:extLst>
              <a:ext uri="{FF2B5EF4-FFF2-40B4-BE49-F238E27FC236}">
                <a16:creationId xmlns:a16="http://schemas.microsoft.com/office/drawing/2014/main" id="{9C1EED25-D6C7-EEF0-1B3D-25832A08BEA1}"/>
              </a:ext>
            </a:extLst>
          </p:cNvPr>
          <p:cNvSpPr/>
          <p:nvPr/>
        </p:nvSpPr>
        <p:spPr>
          <a:xfrm rot="541283">
            <a:off x="6130542" y="2941719"/>
            <a:ext cx="469670" cy="181769"/>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Arc 16">
            <a:extLst>
              <a:ext uri="{FF2B5EF4-FFF2-40B4-BE49-F238E27FC236}">
                <a16:creationId xmlns:a16="http://schemas.microsoft.com/office/drawing/2014/main" id="{07AFE362-7358-D7DF-EE20-0A68F07ADBDA}"/>
              </a:ext>
            </a:extLst>
          </p:cNvPr>
          <p:cNvSpPr/>
          <p:nvPr/>
        </p:nvSpPr>
        <p:spPr>
          <a:xfrm rot="415851" flipH="1">
            <a:off x="5977467" y="1465755"/>
            <a:ext cx="1168842" cy="3501488"/>
          </a:xfrm>
          <a:prstGeom prst="arc">
            <a:avLst>
              <a:gd name="adj1" fmla="val 16200000"/>
              <a:gd name="adj2" fmla="val 5357103"/>
            </a:avLst>
          </a:prstGeom>
          <a:noFill/>
          <a:ln w="762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69098F38-FFBD-895D-8D97-BF1C334ECC81}"/>
              </a:ext>
            </a:extLst>
          </p:cNvPr>
          <p:cNvCxnSpPr/>
          <p:nvPr/>
        </p:nvCxnSpPr>
        <p:spPr>
          <a:xfrm flipV="1">
            <a:off x="6768604" y="3313355"/>
            <a:ext cx="0" cy="549868"/>
          </a:xfrm>
          <a:prstGeom prst="line">
            <a:avLst/>
          </a:prstGeom>
          <a:ln w="19050">
            <a:solidFill>
              <a:srgbClr val="FFFF00"/>
            </a:solidFill>
          </a:ln>
        </p:spPr>
        <p:style>
          <a:lnRef idx="1">
            <a:schemeClr val="accent1"/>
          </a:lnRef>
          <a:fillRef idx="0">
            <a:schemeClr val="accent1"/>
          </a:fillRef>
          <a:effectRef idx="0">
            <a:schemeClr val="accent1"/>
          </a:effectRef>
          <a:fontRef idx="minor">
            <a:schemeClr val="tx1"/>
          </a:fontRef>
        </p:style>
      </p:cxnSp>
      <p:sp>
        <p:nvSpPr>
          <p:cNvPr id="4" name="Oval 3">
            <a:extLst>
              <a:ext uri="{FF2B5EF4-FFF2-40B4-BE49-F238E27FC236}">
                <a16:creationId xmlns:a16="http://schemas.microsoft.com/office/drawing/2014/main" id="{9623CE76-43A2-1A96-250B-90121C5B0F89}"/>
              </a:ext>
            </a:extLst>
          </p:cNvPr>
          <p:cNvSpPr/>
          <p:nvPr/>
        </p:nvSpPr>
        <p:spPr>
          <a:xfrm>
            <a:off x="6285270" y="2160522"/>
            <a:ext cx="160209" cy="19627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BF694EEB-F42F-1FE2-560F-66EF8235CEB5}"/>
              </a:ext>
            </a:extLst>
          </p:cNvPr>
          <p:cNvSpPr/>
          <p:nvPr/>
        </p:nvSpPr>
        <p:spPr>
          <a:xfrm>
            <a:off x="5971389" y="3246383"/>
            <a:ext cx="249221" cy="20819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F1C88631-6795-F34E-5EDA-3742D92F7A75}"/>
              </a:ext>
            </a:extLst>
          </p:cNvPr>
          <p:cNvSpPr/>
          <p:nvPr/>
        </p:nvSpPr>
        <p:spPr>
          <a:xfrm>
            <a:off x="6096000" y="2415047"/>
            <a:ext cx="269375" cy="25316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396F662C-644D-3C01-9EA5-89D7BF949A16}"/>
              </a:ext>
            </a:extLst>
          </p:cNvPr>
          <p:cNvSpPr/>
          <p:nvPr/>
        </p:nvSpPr>
        <p:spPr>
          <a:xfrm>
            <a:off x="5958986" y="3543147"/>
            <a:ext cx="160209" cy="19627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a:extLst>
              <a:ext uri="{FF2B5EF4-FFF2-40B4-BE49-F238E27FC236}">
                <a16:creationId xmlns:a16="http://schemas.microsoft.com/office/drawing/2014/main" id="{8060788D-741A-4F64-E128-60513A3B89A0}"/>
              </a:ext>
            </a:extLst>
          </p:cNvPr>
          <p:cNvSpPr txBox="1"/>
          <p:nvPr/>
        </p:nvSpPr>
        <p:spPr>
          <a:xfrm>
            <a:off x="6473926" y="1806692"/>
            <a:ext cx="4146841" cy="923330"/>
          </a:xfrm>
          <a:prstGeom prst="rect">
            <a:avLst/>
          </a:prstGeom>
          <a:noFill/>
        </p:spPr>
        <p:txBody>
          <a:bodyPr wrap="none" rtlCol="0">
            <a:spAutoFit/>
          </a:bodyPr>
          <a:lstStyle/>
          <a:p>
            <a:r>
              <a:rPr lang="en-US">
                <a:solidFill>
                  <a:schemeClr val="bg1"/>
                </a:solidFill>
              </a:rPr>
              <a:t>INTRUDER CONTAIN MOLECULAR CLUMPS</a:t>
            </a:r>
          </a:p>
          <a:p>
            <a:r>
              <a:rPr lang="en-US">
                <a:solidFill>
                  <a:schemeClr val="bg1"/>
                </a:solidFill>
              </a:rPr>
              <a:t>WHICH HIT THE GAS IN THE GROUP AT</a:t>
            </a:r>
            <a:br>
              <a:rPr lang="en-US">
                <a:solidFill>
                  <a:schemeClr val="bg1"/>
                </a:solidFill>
              </a:rPr>
            </a:br>
            <a:r>
              <a:rPr lang="en-US">
                <a:solidFill>
                  <a:schemeClr val="bg1"/>
                </a:solidFill>
              </a:rPr>
              <a:t>HIGH VELOCITY</a:t>
            </a:r>
          </a:p>
        </p:txBody>
      </p:sp>
      <p:sp>
        <p:nvSpPr>
          <p:cNvPr id="2" name="TextBox 1">
            <a:extLst>
              <a:ext uri="{FF2B5EF4-FFF2-40B4-BE49-F238E27FC236}">
                <a16:creationId xmlns:a16="http://schemas.microsoft.com/office/drawing/2014/main" id="{532DB47A-EB74-E968-55C1-42476620469F}"/>
              </a:ext>
            </a:extLst>
          </p:cNvPr>
          <p:cNvSpPr txBox="1"/>
          <p:nvPr/>
        </p:nvSpPr>
        <p:spPr>
          <a:xfrm>
            <a:off x="753036" y="6461746"/>
            <a:ext cx="2440220" cy="276999"/>
          </a:xfrm>
          <a:prstGeom prst="rect">
            <a:avLst/>
          </a:prstGeom>
          <a:noFill/>
        </p:spPr>
        <p:txBody>
          <a:bodyPr wrap="none" rtlCol="0">
            <a:spAutoFit/>
          </a:bodyPr>
          <a:lstStyle/>
          <a:p>
            <a:r>
              <a:rPr lang="en-US" sz="1200">
                <a:solidFill>
                  <a:schemeClr val="bg1"/>
                </a:solidFill>
              </a:rPr>
              <a:t>Image credit: NASA/ESA/CSA/</a:t>
            </a:r>
            <a:r>
              <a:rPr lang="en-US" sz="1200" err="1">
                <a:solidFill>
                  <a:schemeClr val="bg1"/>
                </a:solidFill>
              </a:rPr>
              <a:t>STScI</a:t>
            </a:r>
            <a:endParaRPr lang="en-US" sz="1200">
              <a:solidFill>
                <a:schemeClr val="bg1"/>
              </a:solidFill>
            </a:endParaRPr>
          </a:p>
        </p:txBody>
      </p:sp>
      <p:sp>
        <p:nvSpPr>
          <p:cNvPr id="3" name="Slide Number Placeholder 3">
            <a:extLst>
              <a:ext uri="{FF2B5EF4-FFF2-40B4-BE49-F238E27FC236}">
                <a16:creationId xmlns:a16="http://schemas.microsoft.com/office/drawing/2014/main" id="{706557D0-5688-4F21-3DE8-3726E8CBE62D}"/>
              </a:ext>
            </a:extLst>
          </p:cNvPr>
          <p:cNvSpPr txBox="1">
            <a:spLocks/>
          </p:cNvSpPr>
          <p:nvPr/>
        </p:nvSpPr>
        <p:spPr>
          <a:xfrm>
            <a:off x="9302750" y="6310312"/>
            <a:ext cx="2743200" cy="365125"/>
          </a:xfr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1A6E953D-3282-1E4C-8C54-CEE05A75726F}" type="slidenum">
              <a:rPr lang="en-US" sz="1200" smtClean="0">
                <a:solidFill>
                  <a:schemeClr val="bg1"/>
                </a:solidFill>
              </a:rPr>
              <a:pPr algn="r"/>
              <a:t>38</a:t>
            </a:fld>
            <a:endParaRPr lang="en-US" sz="1200">
              <a:solidFill>
                <a:schemeClr val="bg1"/>
              </a:solidFill>
            </a:endParaRPr>
          </a:p>
        </p:txBody>
      </p:sp>
    </p:spTree>
    <p:extLst>
      <p:ext uri="{BB962C8B-B14F-4D97-AF65-F5344CB8AC3E}">
        <p14:creationId xmlns:p14="http://schemas.microsoft.com/office/powerpoint/2010/main" val="31970416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7529856-D6EC-CBF6-B8F3-6F600EDF7AB3}"/>
            </a:ext>
          </a:extLst>
        </p:cNvPr>
        <p:cNvGrpSpPr/>
        <p:nvPr/>
      </p:nvGrpSpPr>
      <p:grpSpPr>
        <a:xfrm>
          <a:off x="0" y="0"/>
          <a:ext cx="0" cy="0"/>
          <a:chOff x="0" y="0"/>
          <a:chExt cx="0" cy="0"/>
        </a:xfrm>
      </p:grpSpPr>
      <p:sp>
        <p:nvSpPr>
          <p:cNvPr id="38" name="Oval 37">
            <a:extLst>
              <a:ext uri="{FF2B5EF4-FFF2-40B4-BE49-F238E27FC236}">
                <a16:creationId xmlns:a16="http://schemas.microsoft.com/office/drawing/2014/main" id="{15E7E08F-D0AF-3165-F6DC-8F1632454208}"/>
              </a:ext>
            </a:extLst>
          </p:cNvPr>
          <p:cNvSpPr/>
          <p:nvPr/>
        </p:nvSpPr>
        <p:spPr>
          <a:xfrm>
            <a:off x="7946739" y="2129585"/>
            <a:ext cx="899466" cy="768751"/>
          </a:xfrm>
          <a:prstGeom prst="ellipse">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36" name="Oval 35">
            <a:extLst>
              <a:ext uri="{FF2B5EF4-FFF2-40B4-BE49-F238E27FC236}">
                <a16:creationId xmlns:a16="http://schemas.microsoft.com/office/drawing/2014/main" id="{4B6C4B03-A969-78F1-9885-B51DA51062D8}"/>
              </a:ext>
            </a:extLst>
          </p:cNvPr>
          <p:cNvSpPr/>
          <p:nvPr/>
        </p:nvSpPr>
        <p:spPr>
          <a:xfrm>
            <a:off x="6460101" y="1618536"/>
            <a:ext cx="899466" cy="768751"/>
          </a:xfrm>
          <a:prstGeom prst="ellipse">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37" name="Oval 36">
            <a:extLst>
              <a:ext uri="{FF2B5EF4-FFF2-40B4-BE49-F238E27FC236}">
                <a16:creationId xmlns:a16="http://schemas.microsoft.com/office/drawing/2014/main" id="{7F1C4EF4-FE55-3575-1EF2-828A9325E28D}"/>
              </a:ext>
            </a:extLst>
          </p:cNvPr>
          <p:cNvSpPr/>
          <p:nvPr/>
        </p:nvSpPr>
        <p:spPr>
          <a:xfrm>
            <a:off x="7622887" y="1011576"/>
            <a:ext cx="899466" cy="768751"/>
          </a:xfrm>
          <a:prstGeom prst="ellipse">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19" name="Text Placeholder 2">
            <a:extLst>
              <a:ext uri="{FF2B5EF4-FFF2-40B4-BE49-F238E27FC236}">
                <a16:creationId xmlns:a16="http://schemas.microsoft.com/office/drawing/2014/main" id="{0DC91CB3-D2D6-164B-1C0F-1E931DB80CF8}"/>
              </a:ext>
            </a:extLst>
          </p:cNvPr>
          <p:cNvSpPr txBox="1">
            <a:spLocks/>
          </p:cNvSpPr>
          <p:nvPr/>
        </p:nvSpPr>
        <p:spPr>
          <a:xfrm>
            <a:off x="1341512" y="3432353"/>
            <a:ext cx="4001279" cy="443699"/>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600" b="1" kern="1200">
                <a:solidFill>
                  <a:srgbClr val="1A0E3B"/>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A0E3B"/>
                </a:solidFill>
                <a:latin typeface="Helvetica"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A0E3B"/>
                </a:solidFill>
                <a:latin typeface="Helvetica"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Helvetica"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A0E3B"/>
                </a:solidFill>
                <a:latin typeface="Helvetica"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solidFill>
                <a:schemeClr val="bg1"/>
              </a:solidFill>
            </a:endParaRPr>
          </a:p>
        </p:txBody>
      </p:sp>
      <p:sp>
        <p:nvSpPr>
          <p:cNvPr id="2" name="Oval 1">
            <a:extLst>
              <a:ext uri="{FF2B5EF4-FFF2-40B4-BE49-F238E27FC236}">
                <a16:creationId xmlns:a16="http://schemas.microsoft.com/office/drawing/2014/main" id="{0906E104-70C7-1872-7C3B-1194A8BF7A00}"/>
              </a:ext>
            </a:extLst>
          </p:cNvPr>
          <p:cNvSpPr/>
          <p:nvPr/>
        </p:nvSpPr>
        <p:spPr>
          <a:xfrm>
            <a:off x="6760598" y="3448854"/>
            <a:ext cx="1171524" cy="76875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a:t>COLD</a:t>
            </a:r>
          </a:p>
        </p:txBody>
      </p:sp>
      <p:cxnSp>
        <p:nvCxnSpPr>
          <p:cNvPr id="4" name="Straight Arrow Connector 3">
            <a:extLst>
              <a:ext uri="{FF2B5EF4-FFF2-40B4-BE49-F238E27FC236}">
                <a16:creationId xmlns:a16="http://schemas.microsoft.com/office/drawing/2014/main" id="{93FA5E31-B2C5-2367-B22E-9E944195F132}"/>
              </a:ext>
            </a:extLst>
          </p:cNvPr>
          <p:cNvCxnSpPr/>
          <p:nvPr/>
        </p:nvCxnSpPr>
        <p:spPr>
          <a:xfrm>
            <a:off x="4834350" y="3334141"/>
            <a:ext cx="933651" cy="0"/>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sp>
        <p:nvSpPr>
          <p:cNvPr id="5" name="TextBox 4">
            <a:extLst>
              <a:ext uri="{FF2B5EF4-FFF2-40B4-BE49-F238E27FC236}">
                <a16:creationId xmlns:a16="http://schemas.microsoft.com/office/drawing/2014/main" id="{CF5FEC2A-8FAF-0F64-422D-D662F0BF8371}"/>
              </a:ext>
            </a:extLst>
          </p:cNvPr>
          <p:cNvSpPr txBox="1"/>
          <p:nvPr/>
        </p:nvSpPr>
        <p:spPr>
          <a:xfrm>
            <a:off x="2527775" y="3129710"/>
            <a:ext cx="2805383" cy="2031325"/>
          </a:xfrm>
          <a:prstGeom prst="rect">
            <a:avLst/>
          </a:prstGeom>
          <a:noFill/>
        </p:spPr>
        <p:txBody>
          <a:bodyPr wrap="square" rtlCol="0">
            <a:spAutoFit/>
          </a:bodyPr>
          <a:lstStyle/>
          <a:p>
            <a:r>
              <a:rPr lang="en-US">
                <a:solidFill>
                  <a:srgbClr val="0070C0"/>
                </a:solidFill>
              </a:rPr>
              <a:t>Flow from</a:t>
            </a:r>
          </a:p>
          <a:p>
            <a:endParaRPr lang="en-US">
              <a:solidFill>
                <a:srgbClr val="0070C0"/>
              </a:solidFill>
            </a:endParaRPr>
          </a:p>
          <a:p>
            <a:r>
              <a:rPr lang="en-US">
                <a:solidFill>
                  <a:srgbClr val="0070C0"/>
                </a:solidFill>
              </a:rPr>
              <a:t>group-wide gas</a:t>
            </a:r>
          </a:p>
          <a:p>
            <a:endParaRPr lang="en-US">
              <a:solidFill>
                <a:srgbClr val="0070C0"/>
              </a:solidFill>
            </a:endParaRPr>
          </a:p>
          <a:p>
            <a:r>
              <a:rPr lang="en-US" err="1">
                <a:solidFill>
                  <a:srgbClr val="1A0E3B"/>
                </a:solidFill>
              </a:rPr>
              <a:t>Vgroup</a:t>
            </a:r>
            <a:r>
              <a:rPr lang="en-US">
                <a:solidFill>
                  <a:srgbClr val="1A0E3B"/>
                </a:solidFill>
              </a:rPr>
              <a:t> =6800 km/s </a:t>
            </a:r>
          </a:p>
          <a:p>
            <a:endParaRPr lang="en-US">
              <a:solidFill>
                <a:srgbClr val="0070C0"/>
              </a:solidFill>
            </a:endParaRPr>
          </a:p>
          <a:p>
            <a:endParaRPr lang="en-US">
              <a:solidFill>
                <a:srgbClr val="0070C0"/>
              </a:solidFill>
            </a:endParaRPr>
          </a:p>
        </p:txBody>
      </p:sp>
      <p:sp>
        <p:nvSpPr>
          <p:cNvPr id="6" name="Freeform 5">
            <a:extLst>
              <a:ext uri="{FF2B5EF4-FFF2-40B4-BE49-F238E27FC236}">
                <a16:creationId xmlns:a16="http://schemas.microsoft.com/office/drawing/2014/main" id="{16FC32C2-9834-A074-E8C2-75B9BC243A4A}"/>
              </a:ext>
            </a:extLst>
          </p:cNvPr>
          <p:cNvSpPr/>
          <p:nvPr/>
        </p:nvSpPr>
        <p:spPr>
          <a:xfrm>
            <a:off x="7267390" y="3341275"/>
            <a:ext cx="3873087" cy="1145432"/>
          </a:xfrm>
          <a:custGeom>
            <a:avLst/>
            <a:gdLst>
              <a:gd name="connsiteX0" fmla="*/ 0 w 3873087"/>
              <a:gd name="connsiteY0" fmla="*/ 0 h 1145432"/>
              <a:gd name="connsiteX1" fmla="*/ 48126 w 3873087"/>
              <a:gd name="connsiteY1" fmla="*/ 19250 h 1145432"/>
              <a:gd name="connsiteX2" fmla="*/ 308008 w 3873087"/>
              <a:gd name="connsiteY2" fmla="*/ 38501 h 1145432"/>
              <a:gd name="connsiteX3" fmla="*/ 375385 w 3873087"/>
              <a:gd name="connsiteY3" fmla="*/ 57751 h 1145432"/>
              <a:gd name="connsiteX4" fmla="*/ 433137 w 3873087"/>
              <a:gd name="connsiteY4" fmla="*/ 77002 h 1145432"/>
              <a:gd name="connsiteX5" fmla="*/ 519764 w 3873087"/>
              <a:gd name="connsiteY5" fmla="*/ 105877 h 1145432"/>
              <a:gd name="connsiteX6" fmla="*/ 548640 w 3873087"/>
              <a:gd name="connsiteY6" fmla="*/ 115503 h 1145432"/>
              <a:gd name="connsiteX7" fmla="*/ 587141 w 3873087"/>
              <a:gd name="connsiteY7" fmla="*/ 134753 h 1145432"/>
              <a:gd name="connsiteX8" fmla="*/ 644892 w 3873087"/>
              <a:gd name="connsiteY8" fmla="*/ 144378 h 1145432"/>
              <a:gd name="connsiteX9" fmla="*/ 750770 w 3873087"/>
              <a:gd name="connsiteY9" fmla="*/ 173254 h 1145432"/>
              <a:gd name="connsiteX10" fmla="*/ 760396 w 3873087"/>
              <a:gd name="connsiteY10" fmla="*/ 202130 h 1145432"/>
              <a:gd name="connsiteX11" fmla="*/ 847023 w 3873087"/>
              <a:gd name="connsiteY11" fmla="*/ 250256 h 1145432"/>
              <a:gd name="connsiteX12" fmla="*/ 875899 w 3873087"/>
              <a:gd name="connsiteY12" fmla="*/ 269507 h 1145432"/>
              <a:gd name="connsiteX13" fmla="*/ 885524 w 3873087"/>
              <a:gd name="connsiteY13" fmla="*/ 298383 h 1145432"/>
              <a:gd name="connsiteX14" fmla="*/ 924025 w 3873087"/>
              <a:gd name="connsiteY14" fmla="*/ 356134 h 1145432"/>
              <a:gd name="connsiteX15" fmla="*/ 943276 w 3873087"/>
              <a:gd name="connsiteY15" fmla="*/ 385010 h 1145432"/>
              <a:gd name="connsiteX16" fmla="*/ 972151 w 3873087"/>
              <a:gd name="connsiteY16" fmla="*/ 404261 h 1145432"/>
              <a:gd name="connsiteX17" fmla="*/ 1049154 w 3873087"/>
              <a:gd name="connsiteY17" fmla="*/ 452387 h 1145432"/>
              <a:gd name="connsiteX18" fmla="*/ 1078029 w 3873087"/>
              <a:gd name="connsiteY18" fmla="*/ 462012 h 1145432"/>
              <a:gd name="connsiteX19" fmla="*/ 1116530 w 3873087"/>
              <a:gd name="connsiteY19" fmla="*/ 510138 h 1145432"/>
              <a:gd name="connsiteX20" fmla="*/ 1145406 w 3873087"/>
              <a:gd name="connsiteY20" fmla="*/ 529389 h 1145432"/>
              <a:gd name="connsiteX21" fmla="*/ 1174282 w 3873087"/>
              <a:gd name="connsiteY21" fmla="*/ 587141 h 1145432"/>
              <a:gd name="connsiteX22" fmla="*/ 1203158 w 3873087"/>
              <a:gd name="connsiteY22" fmla="*/ 606391 h 1145432"/>
              <a:gd name="connsiteX23" fmla="*/ 1260909 w 3873087"/>
              <a:gd name="connsiteY23" fmla="*/ 654517 h 1145432"/>
              <a:gd name="connsiteX24" fmla="*/ 1318661 w 3873087"/>
              <a:gd name="connsiteY24" fmla="*/ 693018 h 1145432"/>
              <a:gd name="connsiteX25" fmla="*/ 1376412 w 3873087"/>
              <a:gd name="connsiteY25" fmla="*/ 750770 h 1145432"/>
              <a:gd name="connsiteX26" fmla="*/ 1434164 w 3873087"/>
              <a:gd name="connsiteY26" fmla="*/ 712269 h 1145432"/>
              <a:gd name="connsiteX27" fmla="*/ 1501541 w 3873087"/>
              <a:gd name="connsiteY27" fmla="*/ 683393 h 1145432"/>
              <a:gd name="connsiteX28" fmla="*/ 1530417 w 3873087"/>
              <a:gd name="connsiteY28" fmla="*/ 654517 h 1145432"/>
              <a:gd name="connsiteX29" fmla="*/ 1540042 w 3873087"/>
              <a:gd name="connsiteY29" fmla="*/ 625642 h 1145432"/>
              <a:gd name="connsiteX30" fmla="*/ 1568918 w 3873087"/>
              <a:gd name="connsiteY30" fmla="*/ 635267 h 1145432"/>
              <a:gd name="connsiteX31" fmla="*/ 1588168 w 3873087"/>
              <a:gd name="connsiteY31" fmla="*/ 664143 h 1145432"/>
              <a:gd name="connsiteX32" fmla="*/ 1540042 w 3873087"/>
              <a:gd name="connsiteY32" fmla="*/ 673768 h 1145432"/>
              <a:gd name="connsiteX33" fmla="*/ 1511166 w 3873087"/>
              <a:gd name="connsiteY33" fmla="*/ 683393 h 1145432"/>
              <a:gd name="connsiteX34" fmla="*/ 1501541 w 3873087"/>
              <a:gd name="connsiteY34" fmla="*/ 712269 h 1145432"/>
              <a:gd name="connsiteX35" fmla="*/ 1482290 w 3873087"/>
              <a:gd name="connsiteY35" fmla="*/ 741145 h 1145432"/>
              <a:gd name="connsiteX36" fmla="*/ 1472665 w 3873087"/>
              <a:gd name="connsiteY36" fmla="*/ 770021 h 1145432"/>
              <a:gd name="connsiteX37" fmla="*/ 1501541 w 3873087"/>
              <a:gd name="connsiteY37" fmla="*/ 827772 h 1145432"/>
              <a:gd name="connsiteX38" fmla="*/ 1559292 w 3873087"/>
              <a:gd name="connsiteY38" fmla="*/ 847023 h 1145432"/>
              <a:gd name="connsiteX39" fmla="*/ 1588168 w 3873087"/>
              <a:gd name="connsiteY39" fmla="*/ 866273 h 1145432"/>
              <a:gd name="connsiteX40" fmla="*/ 1645920 w 3873087"/>
              <a:gd name="connsiteY40" fmla="*/ 885524 h 1145432"/>
              <a:gd name="connsiteX41" fmla="*/ 1944303 w 3873087"/>
              <a:gd name="connsiteY41" fmla="*/ 827772 h 1145432"/>
              <a:gd name="connsiteX42" fmla="*/ 1934678 w 3873087"/>
              <a:gd name="connsiteY42" fmla="*/ 789271 h 1145432"/>
              <a:gd name="connsiteX43" fmla="*/ 1848050 w 3873087"/>
              <a:gd name="connsiteY43" fmla="*/ 798896 h 1145432"/>
              <a:gd name="connsiteX44" fmla="*/ 1828800 w 3873087"/>
              <a:gd name="connsiteY44" fmla="*/ 866273 h 1145432"/>
              <a:gd name="connsiteX45" fmla="*/ 1934678 w 3873087"/>
              <a:gd name="connsiteY45" fmla="*/ 933650 h 1145432"/>
              <a:gd name="connsiteX46" fmla="*/ 2059806 w 3873087"/>
              <a:gd name="connsiteY46" fmla="*/ 962526 h 1145432"/>
              <a:gd name="connsiteX47" fmla="*/ 2223436 w 3873087"/>
              <a:gd name="connsiteY47" fmla="*/ 981776 h 1145432"/>
              <a:gd name="connsiteX48" fmla="*/ 2396690 w 3873087"/>
              <a:gd name="connsiteY48" fmla="*/ 972151 h 1145432"/>
              <a:gd name="connsiteX49" fmla="*/ 2435191 w 3873087"/>
              <a:gd name="connsiteY49" fmla="*/ 962526 h 1145432"/>
              <a:gd name="connsiteX50" fmla="*/ 2464067 w 3873087"/>
              <a:gd name="connsiteY50" fmla="*/ 943275 h 1145432"/>
              <a:gd name="connsiteX51" fmla="*/ 2473692 w 3873087"/>
              <a:gd name="connsiteY51" fmla="*/ 914400 h 1145432"/>
              <a:gd name="connsiteX52" fmla="*/ 2435191 w 3873087"/>
              <a:gd name="connsiteY52" fmla="*/ 866273 h 1145432"/>
              <a:gd name="connsiteX53" fmla="*/ 2415941 w 3873087"/>
              <a:gd name="connsiteY53" fmla="*/ 895149 h 1145432"/>
              <a:gd name="connsiteX54" fmla="*/ 2444817 w 3873087"/>
              <a:gd name="connsiteY54" fmla="*/ 914400 h 1145432"/>
              <a:gd name="connsiteX55" fmla="*/ 2550695 w 3873087"/>
              <a:gd name="connsiteY55" fmla="*/ 943275 h 1145432"/>
              <a:gd name="connsiteX56" fmla="*/ 2723949 w 3873087"/>
              <a:gd name="connsiteY56" fmla="*/ 972151 h 1145432"/>
              <a:gd name="connsiteX57" fmla="*/ 3060834 w 3873087"/>
              <a:gd name="connsiteY57" fmla="*/ 991402 h 1145432"/>
              <a:gd name="connsiteX58" fmla="*/ 3869356 w 3873087"/>
              <a:gd name="connsiteY58" fmla="*/ 981776 h 1145432"/>
              <a:gd name="connsiteX59" fmla="*/ 3830855 w 3873087"/>
              <a:gd name="connsiteY59" fmla="*/ 952901 h 1145432"/>
              <a:gd name="connsiteX60" fmla="*/ 3782728 w 3873087"/>
              <a:gd name="connsiteY60" fmla="*/ 943275 h 1145432"/>
              <a:gd name="connsiteX61" fmla="*/ 3532471 w 3873087"/>
              <a:gd name="connsiteY61" fmla="*/ 952901 h 1145432"/>
              <a:gd name="connsiteX62" fmla="*/ 3416968 w 3873087"/>
              <a:gd name="connsiteY62" fmla="*/ 991402 h 1145432"/>
              <a:gd name="connsiteX63" fmla="*/ 3388092 w 3873087"/>
              <a:gd name="connsiteY63" fmla="*/ 1020277 h 1145432"/>
              <a:gd name="connsiteX64" fmla="*/ 3349591 w 3873087"/>
              <a:gd name="connsiteY64" fmla="*/ 1078029 h 1145432"/>
              <a:gd name="connsiteX65" fmla="*/ 3339966 w 3873087"/>
              <a:gd name="connsiteY65" fmla="*/ 1106905 h 1145432"/>
              <a:gd name="connsiteX66" fmla="*/ 3378467 w 3873087"/>
              <a:gd name="connsiteY66" fmla="*/ 1126155 h 1145432"/>
              <a:gd name="connsiteX67" fmla="*/ 3436219 w 3873087"/>
              <a:gd name="connsiteY67" fmla="*/ 1135781 h 1145432"/>
              <a:gd name="connsiteX68" fmla="*/ 3474720 w 3873087"/>
              <a:gd name="connsiteY68" fmla="*/ 1145406 h 1145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3873087" h="1145432">
                <a:moveTo>
                  <a:pt x="0" y="0"/>
                </a:moveTo>
                <a:cubicBezTo>
                  <a:pt x="16042" y="6417"/>
                  <a:pt x="31184" y="15862"/>
                  <a:pt x="48126" y="19250"/>
                </a:cubicBezTo>
                <a:cubicBezTo>
                  <a:pt x="92051" y="28035"/>
                  <a:pt x="292980" y="37617"/>
                  <a:pt x="308008" y="38501"/>
                </a:cubicBezTo>
                <a:cubicBezTo>
                  <a:pt x="405081" y="70857"/>
                  <a:pt x="254487" y="21481"/>
                  <a:pt x="375385" y="57751"/>
                </a:cubicBezTo>
                <a:cubicBezTo>
                  <a:pt x="394821" y="63582"/>
                  <a:pt x="413886" y="70585"/>
                  <a:pt x="433137" y="77002"/>
                </a:cubicBezTo>
                <a:lnTo>
                  <a:pt x="519764" y="105877"/>
                </a:lnTo>
                <a:cubicBezTo>
                  <a:pt x="529389" y="109086"/>
                  <a:pt x="539565" y="110966"/>
                  <a:pt x="548640" y="115503"/>
                </a:cubicBezTo>
                <a:cubicBezTo>
                  <a:pt x="561474" y="121920"/>
                  <a:pt x="573398" y="130630"/>
                  <a:pt x="587141" y="134753"/>
                </a:cubicBezTo>
                <a:cubicBezTo>
                  <a:pt x="605834" y="140361"/>
                  <a:pt x="625809" y="140289"/>
                  <a:pt x="644892" y="144378"/>
                </a:cubicBezTo>
                <a:cubicBezTo>
                  <a:pt x="705682" y="157405"/>
                  <a:pt x="706787" y="158593"/>
                  <a:pt x="750770" y="173254"/>
                </a:cubicBezTo>
                <a:cubicBezTo>
                  <a:pt x="753979" y="182879"/>
                  <a:pt x="753222" y="194956"/>
                  <a:pt x="760396" y="202130"/>
                </a:cubicBezTo>
                <a:cubicBezTo>
                  <a:pt x="793494" y="235228"/>
                  <a:pt x="810712" y="238153"/>
                  <a:pt x="847023" y="250256"/>
                </a:cubicBezTo>
                <a:cubicBezTo>
                  <a:pt x="856648" y="256673"/>
                  <a:pt x="868672" y="260474"/>
                  <a:pt x="875899" y="269507"/>
                </a:cubicBezTo>
                <a:cubicBezTo>
                  <a:pt x="882237" y="277430"/>
                  <a:pt x="880597" y="289514"/>
                  <a:pt x="885524" y="298383"/>
                </a:cubicBezTo>
                <a:cubicBezTo>
                  <a:pt x="896760" y="318608"/>
                  <a:pt x="911191" y="336884"/>
                  <a:pt x="924025" y="356134"/>
                </a:cubicBezTo>
                <a:cubicBezTo>
                  <a:pt x="930442" y="365759"/>
                  <a:pt x="933651" y="378593"/>
                  <a:pt x="943276" y="385010"/>
                </a:cubicBezTo>
                <a:lnTo>
                  <a:pt x="972151" y="404261"/>
                </a:lnTo>
                <a:cubicBezTo>
                  <a:pt x="1002658" y="450020"/>
                  <a:pt x="980428" y="429478"/>
                  <a:pt x="1049154" y="452387"/>
                </a:cubicBezTo>
                <a:lnTo>
                  <a:pt x="1078029" y="462012"/>
                </a:lnTo>
                <a:cubicBezTo>
                  <a:pt x="1160786" y="517184"/>
                  <a:pt x="1063396" y="443721"/>
                  <a:pt x="1116530" y="510138"/>
                </a:cubicBezTo>
                <a:cubicBezTo>
                  <a:pt x="1123757" y="519171"/>
                  <a:pt x="1135781" y="522972"/>
                  <a:pt x="1145406" y="529389"/>
                </a:cubicBezTo>
                <a:cubicBezTo>
                  <a:pt x="1153234" y="552875"/>
                  <a:pt x="1155622" y="568482"/>
                  <a:pt x="1174282" y="587141"/>
                </a:cubicBezTo>
                <a:cubicBezTo>
                  <a:pt x="1182462" y="595321"/>
                  <a:pt x="1194027" y="599289"/>
                  <a:pt x="1203158" y="606391"/>
                </a:cubicBezTo>
                <a:cubicBezTo>
                  <a:pt x="1222938" y="621775"/>
                  <a:pt x="1240862" y="639482"/>
                  <a:pt x="1260909" y="654517"/>
                </a:cubicBezTo>
                <a:cubicBezTo>
                  <a:pt x="1279418" y="668399"/>
                  <a:pt x="1302301" y="676658"/>
                  <a:pt x="1318661" y="693018"/>
                </a:cubicBezTo>
                <a:lnTo>
                  <a:pt x="1376412" y="750770"/>
                </a:lnTo>
                <a:cubicBezTo>
                  <a:pt x="1438353" y="730124"/>
                  <a:pt x="1371078" y="757331"/>
                  <a:pt x="1434164" y="712269"/>
                </a:cubicBezTo>
                <a:cubicBezTo>
                  <a:pt x="1454980" y="697400"/>
                  <a:pt x="1477974" y="691248"/>
                  <a:pt x="1501541" y="683393"/>
                </a:cubicBezTo>
                <a:cubicBezTo>
                  <a:pt x="1511166" y="673768"/>
                  <a:pt x="1522866" y="665843"/>
                  <a:pt x="1530417" y="654517"/>
                </a:cubicBezTo>
                <a:cubicBezTo>
                  <a:pt x="1536045" y="646075"/>
                  <a:pt x="1530967" y="630179"/>
                  <a:pt x="1540042" y="625642"/>
                </a:cubicBezTo>
                <a:cubicBezTo>
                  <a:pt x="1549117" y="621105"/>
                  <a:pt x="1559293" y="632059"/>
                  <a:pt x="1568918" y="635267"/>
                </a:cubicBezTo>
                <a:lnTo>
                  <a:pt x="1588168" y="664143"/>
                </a:lnTo>
                <a:cubicBezTo>
                  <a:pt x="1572126" y="667351"/>
                  <a:pt x="1555913" y="669800"/>
                  <a:pt x="1540042" y="673768"/>
                </a:cubicBezTo>
                <a:cubicBezTo>
                  <a:pt x="1530199" y="676229"/>
                  <a:pt x="1518340" y="676219"/>
                  <a:pt x="1511166" y="683393"/>
                </a:cubicBezTo>
                <a:cubicBezTo>
                  <a:pt x="1503992" y="690567"/>
                  <a:pt x="1506078" y="703194"/>
                  <a:pt x="1501541" y="712269"/>
                </a:cubicBezTo>
                <a:cubicBezTo>
                  <a:pt x="1496368" y="722616"/>
                  <a:pt x="1488707" y="731520"/>
                  <a:pt x="1482290" y="741145"/>
                </a:cubicBezTo>
                <a:cubicBezTo>
                  <a:pt x="1479082" y="750770"/>
                  <a:pt x="1472665" y="759875"/>
                  <a:pt x="1472665" y="770021"/>
                </a:cubicBezTo>
                <a:cubicBezTo>
                  <a:pt x="1472665" y="782477"/>
                  <a:pt x="1491808" y="821689"/>
                  <a:pt x="1501541" y="827772"/>
                </a:cubicBezTo>
                <a:cubicBezTo>
                  <a:pt x="1518748" y="838527"/>
                  <a:pt x="1542408" y="835767"/>
                  <a:pt x="1559292" y="847023"/>
                </a:cubicBezTo>
                <a:cubicBezTo>
                  <a:pt x="1568917" y="853440"/>
                  <a:pt x="1577597" y="861575"/>
                  <a:pt x="1588168" y="866273"/>
                </a:cubicBezTo>
                <a:cubicBezTo>
                  <a:pt x="1606711" y="874514"/>
                  <a:pt x="1645920" y="885524"/>
                  <a:pt x="1645920" y="885524"/>
                </a:cubicBezTo>
                <a:cubicBezTo>
                  <a:pt x="1783185" y="880948"/>
                  <a:pt x="1944303" y="969384"/>
                  <a:pt x="1944303" y="827772"/>
                </a:cubicBezTo>
                <a:cubicBezTo>
                  <a:pt x="1944303" y="814543"/>
                  <a:pt x="1937886" y="802105"/>
                  <a:pt x="1934678" y="789271"/>
                </a:cubicBezTo>
                <a:cubicBezTo>
                  <a:pt x="1905802" y="792479"/>
                  <a:pt x="1875613" y="789708"/>
                  <a:pt x="1848050" y="798896"/>
                </a:cubicBezTo>
                <a:cubicBezTo>
                  <a:pt x="1818300" y="808813"/>
                  <a:pt x="1807633" y="842082"/>
                  <a:pt x="1828800" y="866273"/>
                </a:cubicBezTo>
                <a:cubicBezTo>
                  <a:pt x="1833634" y="871798"/>
                  <a:pt x="1922089" y="927928"/>
                  <a:pt x="1934678" y="933650"/>
                </a:cubicBezTo>
                <a:cubicBezTo>
                  <a:pt x="1984858" y="956459"/>
                  <a:pt x="2004870" y="954075"/>
                  <a:pt x="2059806" y="962526"/>
                </a:cubicBezTo>
                <a:cubicBezTo>
                  <a:pt x="2171398" y="979694"/>
                  <a:pt x="2063831" y="967267"/>
                  <a:pt x="2223436" y="981776"/>
                </a:cubicBezTo>
                <a:cubicBezTo>
                  <a:pt x="2281187" y="978568"/>
                  <a:pt x="2339087" y="977387"/>
                  <a:pt x="2396690" y="972151"/>
                </a:cubicBezTo>
                <a:cubicBezTo>
                  <a:pt x="2409864" y="970953"/>
                  <a:pt x="2423032" y="967737"/>
                  <a:pt x="2435191" y="962526"/>
                </a:cubicBezTo>
                <a:cubicBezTo>
                  <a:pt x="2445824" y="957969"/>
                  <a:pt x="2454442" y="949692"/>
                  <a:pt x="2464067" y="943275"/>
                </a:cubicBezTo>
                <a:cubicBezTo>
                  <a:pt x="2467275" y="933650"/>
                  <a:pt x="2473692" y="924546"/>
                  <a:pt x="2473692" y="914400"/>
                </a:cubicBezTo>
                <a:cubicBezTo>
                  <a:pt x="2473692" y="883405"/>
                  <a:pt x="2457364" y="881055"/>
                  <a:pt x="2435191" y="866273"/>
                </a:cubicBezTo>
                <a:cubicBezTo>
                  <a:pt x="2428774" y="875898"/>
                  <a:pt x="2413672" y="883806"/>
                  <a:pt x="2415941" y="895149"/>
                </a:cubicBezTo>
                <a:cubicBezTo>
                  <a:pt x="2418210" y="906493"/>
                  <a:pt x="2434246" y="909702"/>
                  <a:pt x="2444817" y="914400"/>
                </a:cubicBezTo>
                <a:cubicBezTo>
                  <a:pt x="2492138" y="935432"/>
                  <a:pt x="2503593" y="932405"/>
                  <a:pt x="2550695" y="943275"/>
                </a:cubicBezTo>
                <a:cubicBezTo>
                  <a:pt x="2651243" y="966478"/>
                  <a:pt x="2610798" y="964608"/>
                  <a:pt x="2723949" y="972151"/>
                </a:cubicBezTo>
                <a:lnTo>
                  <a:pt x="3060834" y="991402"/>
                </a:lnTo>
                <a:lnTo>
                  <a:pt x="3869356" y="981776"/>
                </a:lnTo>
                <a:cubicBezTo>
                  <a:pt x="3885378" y="980975"/>
                  <a:pt x="3845514" y="959416"/>
                  <a:pt x="3830855" y="952901"/>
                </a:cubicBezTo>
                <a:cubicBezTo>
                  <a:pt x="3815905" y="946257"/>
                  <a:pt x="3798770" y="946484"/>
                  <a:pt x="3782728" y="943275"/>
                </a:cubicBezTo>
                <a:cubicBezTo>
                  <a:pt x="3699309" y="946484"/>
                  <a:pt x="3615609" y="945343"/>
                  <a:pt x="3532471" y="952901"/>
                </a:cubicBezTo>
                <a:cubicBezTo>
                  <a:pt x="3501414" y="955724"/>
                  <a:pt x="3447626" y="979139"/>
                  <a:pt x="3416968" y="991402"/>
                </a:cubicBezTo>
                <a:cubicBezTo>
                  <a:pt x="3407343" y="1001027"/>
                  <a:pt x="3396449" y="1009532"/>
                  <a:pt x="3388092" y="1020277"/>
                </a:cubicBezTo>
                <a:cubicBezTo>
                  <a:pt x="3373888" y="1038540"/>
                  <a:pt x="3349591" y="1078029"/>
                  <a:pt x="3349591" y="1078029"/>
                </a:cubicBezTo>
                <a:cubicBezTo>
                  <a:pt x="3346383" y="1087654"/>
                  <a:pt x="3334746" y="1098205"/>
                  <a:pt x="3339966" y="1106905"/>
                </a:cubicBezTo>
                <a:cubicBezTo>
                  <a:pt x="3347348" y="1119209"/>
                  <a:pt x="3364724" y="1122032"/>
                  <a:pt x="3378467" y="1126155"/>
                </a:cubicBezTo>
                <a:cubicBezTo>
                  <a:pt x="3397160" y="1131763"/>
                  <a:pt x="3417168" y="1131547"/>
                  <a:pt x="3436219" y="1135781"/>
                </a:cubicBezTo>
                <a:cubicBezTo>
                  <a:pt x="3484096" y="1146421"/>
                  <a:pt x="3449903" y="1145406"/>
                  <a:pt x="3474720" y="1145406"/>
                </a:cubicBezTo>
              </a:path>
            </a:pathLst>
          </a:cu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6">
            <a:extLst>
              <a:ext uri="{FF2B5EF4-FFF2-40B4-BE49-F238E27FC236}">
                <a16:creationId xmlns:a16="http://schemas.microsoft.com/office/drawing/2014/main" id="{BA13F4BF-065B-8794-3090-620A21F302D6}"/>
              </a:ext>
            </a:extLst>
          </p:cNvPr>
          <p:cNvSpPr/>
          <p:nvPr/>
        </p:nvSpPr>
        <p:spPr>
          <a:xfrm>
            <a:off x="6668777" y="3296625"/>
            <a:ext cx="1549667" cy="645726"/>
          </a:xfrm>
          <a:custGeom>
            <a:avLst/>
            <a:gdLst>
              <a:gd name="connsiteX0" fmla="*/ 0 w 1472665"/>
              <a:gd name="connsiteY0" fmla="*/ 645726 h 645726"/>
              <a:gd name="connsiteX1" fmla="*/ 19250 w 1472665"/>
              <a:gd name="connsiteY1" fmla="*/ 424345 h 645726"/>
              <a:gd name="connsiteX2" fmla="*/ 38501 w 1472665"/>
              <a:gd name="connsiteY2" fmla="*/ 366594 h 645726"/>
              <a:gd name="connsiteX3" fmla="*/ 57751 w 1472665"/>
              <a:gd name="connsiteY3" fmla="*/ 337718 h 645726"/>
              <a:gd name="connsiteX4" fmla="*/ 154004 w 1472665"/>
              <a:gd name="connsiteY4" fmla="*/ 337718 h 645726"/>
              <a:gd name="connsiteX5" fmla="*/ 173255 w 1472665"/>
              <a:gd name="connsiteY5" fmla="*/ 308842 h 645726"/>
              <a:gd name="connsiteX6" fmla="*/ 144379 w 1472665"/>
              <a:gd name="connsiteY6" fmla="*/ 251090 h 645726"/>
              <a:gd name="connsiteX7" fmla="*/ 115503 w 1472665"/>
              <a:gd name="connsiteY7" fmla="*/ 241465 h 645726"/>
              <a:gd name="connsiteX8" fmla="*/ 125128 w 1472665"/>
              <a:gd name="connsiteY8" fmla="*/ 270341 h 645726"/>
              <a:gd name="connsiteX9" fmla="*/ 182880 w 1472665"/>
              <a:gd name="connsiteY9" fmla="*/ 251090 h 645726"/>
              <a:gd name="connsiteX10" fmla="*/ 231006 w 1472665"/>
              <a:gd name="connsiteY10" fmla="*/ 222215 h 645726"/>
              <a:gd name="connsiteX11" fmla="*/ 308008 w 1472665"/>
              <a:gd name="connsiteY11" fmla="*/ 193339 h 645726"/>
              <a:gd name="connsiteX12" fmla="*/ 317634 w 1472665"/>
              <a:gd name="connsiteY12" fmla="*/ 164463 h 645726"/>
              <a:gd name="connsiteX13" fmla="*/ 308008 w 1472665"/>
              <a:gd name="connsiteY13" fmla="*/ 97086 h 645726"/>
              <a:gd name="connsiteX14" fmla="*/ 279133 w 1472665"/>
              <a:gd name="connsiteY14" fmla="*/ 106711 h 645726"/>
              <a:gd name="connsiteX15" fmla="*/ 317634 w 1472665"/>
              <a:gd name="connsiteY15" fmla="*/ 183714 h 645726"/>
              <a:gd name="connsiteX16" fmla="*/ 346509 w 1472665"/>
              <a:gd name="connsiteY16" fmla="*/ 174088 h 645726"/>
              <a:gd name="connsiteX17" fmla="*/ 375385 w 1472665"/>
              <a:gd name="connsiteY17" fmla="*/ 116337 h 645726"/>
              <a:gd name="connsiteX18" fmla="*/ 394636 w 1472665"/>
              <a:gd name="connsiteY18" fmla="*/ 87461 h 645726"/>
              <a:gd name="connsiteX19" fmla="*/ 500514 w 1472665"/>
              <a:gd name="connsiteY19" fmla="*/ 106711 h 645726"/>
              <a:gd name="connsiteX20" fmla="*/ 558265 w 1472665"/>
              <a:gd name="connsiteY20" fmla="*/ 125962 h 645726"/>
              <a:gd name="connsiteX21" fmla="*/ 654518 w 1472665"/>
              <a:gd name="connsiteY21" fmla="*/ 135587 h 645726"/>
              <a:gd name="connsiteX22" fmla="*/ 683394 w 1472665"/>
              <a:gd name="connsiteY22" fmla="*/ 125962 h 645726"/>
              <a:gd name="connsiteX23" fmla="*/ 625642 w 1472665"/>
              <a:gd name="connsiteY23" fmla="*/ 87461 h 645726"/>
              <a:gd name="connsiteX24" fmla="*/ 596766 w 1472665"/>
              <a:gd name="connsiteY24" fmla="*/ 58585 h 645726"/>
              <a:gd name="connsiteX25" fmla="*/ 539015 w 1472665"/>
              <a:gd name="connsiteY25" fmla="*/ 39335 h 645726"/>
              <a:gd name="connsiteX26" fmla="*/ 510139 w 1472665"/>
              <a:gd name="connsiteY26" fmla="*/ 48960 h 645726"/>
              <a:gd name="connsiteX27" fmla="*/ 567890 w 1472665"/>
              <a:gd name="connsiteY27" fmla="*/ 58585 h 645726"/>
              <a:gd name="connsiteX28" fmla="*/ 558265 w 1472665"/>
              <a:gd name="connsiteY28" fmla="*/ 10459 h 645726"/>
              <a:gd name="connsiteX29" fmla="*/ 500514 w 1472665"/>
              <a:gd name="connsiteY29" fmla="*/ 10459 h 645726"/>
              <a:gd name="connsiteX30" fmla="*/ 510139 w 1472665"/>
              <a:gd name="connsiteY30" fmla="*/ 39335 h 645726"/>
              <a:gd name="connsiteX31" fmla="*/ 712269 w 1472665"/>
              <a:gd name="connsiteY31" fmla="*/ 39335 h 645726"/>
              <a:gd name="connsiteX32" fmla="*/ 760396 w 1472665"/>
              <a:gd name="connsiteY32" fmla="*/ 97086 h 645726"/>
              <a:gd name="connsiteX33" fmla="*/ 837398 w 1472665"/>
              <a:gd name="connsiteY33" fmla="*/ 87461 h 645726"/>
              <a:gd name="connsiteX34" fmla="*/ 847023 w 1472665"/>
              <a:gd name="connsiteY34" fmla="*/ 58585 h 645726"/>
              <a:gd name="connsiteX35" fmla="*/ 789271 w 1472665"/>
              <a:gd name="connsiteY35" fmla="*/ 29709 h 645726"/>
              <a:gd name="connsiteX36" fmla="*/ 779646 w 1472665"/>
              <a:gd name="connsiteY36" fmla="*/ 58585 h 645726"/>
              <a:gd name="connsiteX37" fmla="*/ 847023 w 1472665"/>
              <a:gd name="connsiteY37" fmla="*/ 106711 h 645726"/>
              <a:gd name="connsiteX38" fmla="*/ 962526 w 1472665"/>
              <a:gd name="connsiteY38" fmla="*/ 97086 h 645726"/>
              <a:gd name="connsiteX39" fmla="*/ 972151 w 1472665"/>
              <a:gd name="connsiteY39" fmla="*/ 68210 h 645726"/>
              <a:gd name="connsiteX40" fmla="*/ 952901 w 1472665"/>
              <a:gd name="connsiteY40" fmla="*/ 39335 h 645726"/>
              <a:gd name="connsiteX41" fmla="*/ 1001027 w 1472665"/>
              <a:gd name="connsiteY41" fmla="*/ 97086 h 645726"/>
              <a:gd name="connsiteX42" fmla="*/ 1135781 w 1472665"/>
              <a:gd name="connsiteY42" fmla="*/ 154838 h 645726"/>
              <a:gd name="connsiteX43" fmla="*/ 1116530 w 1472665"/>
              <a:gd name="connsiteY43" fmla="*/ 183714 h 645726"/>
              <a:gd name="connsiteX44" fmla="*/ 1145406 w 1472665"/>
              <a:gd name="connsiteY44" fmla="*/ 202964 h 645726"/>
              <a:gd name="connsiteX45" fmla="*/ 1366787 w 1472665"/>
              <a:gd name="connsiteY45" fmla="*/ 202964 h 645726"/>
              <a:gd name="connsiteX46" fmla="*/ 1405288 w 1472665"/>
              <a:gd name="connsiteY46" fmla="*/ 193339 h 645726"/>
              <a:gd name="connsiteX47" fmla="*/ 1376413 w 1472665"/>
              <a:gd name="connsiteY47" fmla="*/ 183714 h 645726"/>
              <a:gd name="connsiteX48" fmla="*/ 1337911 w 1472665"/>
              <a:gd name="connsiteY48" fmla="*/ 193339 h 645726"/>
              <a:gd name="connsiteX49" fmla="*/ 1318661 w 1472665"/>
              <a:gd name="connsiteY49" fmla="*/ 222215 h 645726"/>
              <a:gd name="connsiteX50" fmla="*/ 1318661 w 1472665"/>
              <a:gd name="connsiteY50" fmla="*/ 289591 h 645726"/>
              <a:gd name="connsiteX51" fmla="*/ 1347537 w 1472665"/>
              <a:gd name="connsiteY51" fmla="*/ 299217 h 645726"/>
              <a:gd name="connsiteX52" fmla="*/ 1366787 w 1472665"/>
              <a:gd name="connsiteY52" fmla="*/ 270341 h 645726"/>
              <a:gd name="connsiteX53" fmla="*/ 1347537 w 1472665"/>
              <a:gd name="connsiteY53" fmla="*/ 241465 h 645726"/>
              <a:gd name="connsiteX54" fmla="*/ 1337911 w 1472665"/>
              <a:gd name="connsiteY54" fmla="*/ 270341 h 645726"/>
              <a:gd name="connsiteX55" fmla="*/ 1357162 w 1472665"/>
              <a:gd name="connsiteY55" fmla="*/ 299217 h 645726"/>
              <a:gd name="connsiteX56" fmla="*/ 1424539 w 1472665"/>
              <a:gd name="connsiteY56" fmla="*/ 328093 h 645726"/>
              <a:gd name="connsiteX57" fmla="*/ 1443789 w 1472665"/>
              <a:gd name="connsiteY57" fmla="*/ 356968 h 645726"/>
              <a:gd name="connsiteX58" fmla="*/ 1472665 w 1472665"/>
              <a:gd name="connsiteY58" fmla="*/ 376219 h 645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472665" h="645726">
                <a:moveTo>
                  <a:pt x="0" y="645726"/>
                </a:moveTo>
                <a:cubicBezTo>
                  <a:pt x="5522" y="540802"/>
                  <a:pt x="-4140" y="502312"/>
                  <a:pt x="19250" y="424345"/>
                </a:cubicBezTo>
                <a:cubicBezTo>
                  <a:pt x="25081" y="404909"/>
                  <a:pt x="27245" y="383478"/>
                  <a:pt x="38501" y="366594"/>
                </a:cubicBezTo>
                <a:lnTo>
                  <a:pt x="57751" y="337718"/>
                </a:lnTo>
                <a:cubicBezTo>
                  <a:pt x="86184" y="342457"/>
                  <a:pt x="125287" y="356862"/>
                  <a:pt x="154004" y="337718"/>
                </a:cubicBezTo>
                <a:cubicBezTo>
                  <a:pt x="163629" y="331301"/>
                  <a:pt x="166838" y="318467"/>
                  <a:pt x="173255" y="308842"/>
                </a:cubicBezTo>
                <a:cubicBezTo>
                  <a:pt x="166914" y="289822"/>
                  <a:pt x="161340" y="264659"/>
                  <a:pt x="144379" y="251090"/>
                </a:cubicBezTo>
                <a:cubicBezTo>
                  <a:pt x="136456" y="244752"/>
                  <a:pt x="125128" y="244673"/>
                  <a:pt x="115503" y="241465"/>
                </a:cubicBezTo>
                <a:cubicBezTo>
                  <a:pt x="118711" y="251090"/>
                  <a:pt x="115084" y="268906"/>
                  <a:pt x="125128" y="270341"/>
                </a:cubicBezTo>
                <a:cubicBezTo>
                  <a:pt x="145216" y="273211"/>
                  <a:pt x="182880" y="251090"/>
                  <a:pt x="182880" y="251090"/>
                </a:cubicBezTo>
                <a:cubicBezTo>
                  <a:pt x="227009" y="184897"/>
                  <a:pt x="214065" y="171390"/>
                  <a:pt x="231006" y="222215"/>
                </a:cubicBezTo>
                <a:cubicBezTo>
                  <a:pt x="257093" y="216997"/>
                  <a:pt x="289125" y="216943"/>
                  <a:pt x="308008" y="193339"/>
                </a:cubicBezTo>
                <a:cubicBezTo>
                  <a:pt x="314346" y="185416"/>
                  <a:pt x="314425" y="174088"/>
                  <a:pt x="317634" y="164463"/>
                </a:cubicBezTo>
                <a:cubicBezTo>
                  <a:pt x="314425" y="142004"/>
                  <a:pt x="320592" y="115963"/>
                  <a:pt x="308008" y="97086"/>
                </a:cubicBezTo>
                <a:cubicBezTo>
                  <a:pt x="302380" y="88644"/>
                  <a:pt x="281594" y="96868"/>
                  <a:pt x="279133" y="106711"/>
                </a:cubicBezTo>
                <a:cubicBezTo>
                  <a:pt x="262118" y="174773"/>
                  <a:pt x="279791" y="171099"/>
                  <a:pt x="317634" y="183714"/>
                </a:cubicBezTo>
                <a:cubicBezTo>
                  <a:pt x="327259" y="180505"/>
                  <a:pt x="338587" y="180426"/>
                  <a:pt x="346509" y="174088"/>
                </a:cubicBezTo>
                <a:cubicBezTo>
                  <a:pt x="369499" y="155696"/>
                  <a:pt x="363759" y="139589"/>
                  <a:pt x="375385" y="116337"/>
                </a:cubicBezTo>
                <a:cubicBezTo>
                  <a:pt x="380558" y="105990"/>
                  <a:pt x="388219" y="97086"/>
                  <a:pt x="394636" y="87461"/>
                </a:cubicBezTo>
                <a:cubicBezTo>
                  <a:pt x="473666" y="113804"/>
                  <a:pt x="348136" y="74058"/>
                  <a:pt x="500514" y="106711"/>
                </a:cubicBezTo>
                <a:cubicBezTo>
                  <a:pt x="520355" y="110963"/>
                  <a:pt x="538321" y="122222"/>
                  <a:pt x="558265" y="125962"/>
                </a:cubicBezTo>
                <a:cubicBezTo>
                  <a:pt x="589957" y="131904"/>
                  <a:pt x="622434" y="132379"/>
                  <a:pt x="654518" y="135587"/>
                </a:cubicBezTo>
                <a:cubicBezTo>
                  <a:pt x="664143" y="132379"/>
                  <a:pt x="688614" y="134662"/>
                  <a:pt x="683394" y="125962"/>
                </a:cubicBezTo>
                <a:cubicBezTo>
                  <a:pt x="671490" y="106123"/>
                  <a:pt x="642002" y="103821"/>
                  <a:pt x="625642" y="87461"/>
                </a:cubicBezTo>
                <a:cubicBezTo>
                  <a:pt x="616017" y="77836"/>
                  <a:pt x="608665" y="65196"/>
                  <a:pt x="596766" y="58585"/>
                </a:cubicBezTo>
                <a:cubicBezTo>
                  <a:pt x="579028" y="48731"/>
                  <a:pt x="539015" y="39335"/>
                  <a:pt x="539015" y="39335"/>
                </a:cubicBezTo>
                <a:cubicBezTo>
                  <a:pt x="529390" y="42543"/>
                  <a:pt x="510139" y="38814"/>
                  <a:pt x="510139" y="48960"/>
                </a:cubicBezTo>
                <a:cubicBezTo>
                  <a:pt x="510139" y="86277"/>
                  <a:pt x="560770" y="60958"/>
                  <a:pt x="567890" y="58585"/>
                </a:cubicBezTo>
                <a:cubicBezTo>
                  <a:pt x="564682" y="42543"/>
                  <a:pt x="567340" y="24071"/>
                  <a:pt x="558265" y="10459"/>
                </a:cubicBezTo>
                <a:cubicBezTo>
                  <a:pt x="544265" y="-10541"/>
                  <a:pt x="514514" y="5792"/>
                  <a:pt x="500514" y="10459"/>
                </a:cubicBezTo>
                <a:cubicBezTo>
                  <a:pt x="503722" y="20084"/>
                  <a:pt x="501064" y="34798"/>
                  <a:pt x="510139" y="39335"/>
                </a:cubicBezTo>
                <a:cubicBezTo>
                  <a:pt x="552122" y="60326"/>
                  <a:pt x="693780" y="40656"/>
                  <a:pt x="712269" y="39335"/>
                </a:cubicBezTo>
                <a:cubicBezTo>
                  <a:pt x="719524" y="50217"/>
                  <a:pt x="746342" y="94531"/>
                  <a:pt x="760396" y="97086"/>
                </a:cubicBezTo>
                <a:cubicBezTo>
                  <a:pt x="785846" y="101713"/>
                  <a:pt x="811731" y="90669"/>
                  <a:pt x="837398" y="87461"/>
                </a:cubicBezTo>
                <a:cubicBezTo>
                  <a:pt x="840606" y="77836"/>
                  <a:pt x="850791" y="68005"/>
                  <a:pt x="847023" y="58585"/>
                </a:cubicBezTo>
                <a:cubicBezTo>
                  <a:pt x="841282" y="44234"/>
                  <a:pt x="801426" y="33761"/>
                  <a:pt x="789271" y="29709"/>
                </a:cubicBezTo>
                <a:cubicBezTo>
                  <a:pt x="786063" y="39334"/>
                  <a:pt x="775109" y="49510"/>
                  <a:pt x="779646" y="58585"/>
                </a:cubicBezTo>
                <a:cubicBezTo>
                  <a:pt x="782632" y="64556"/>
                  <a:pt x="837083" y="100084"/>
                  <a:pt x="847023" y="106711"/>
                </a:cubicBezTo>
                <a:cubicBezTo>
                  <a:pt x="885524" y="103503"/>
                  <a:pt x="925600" y="108448"/>
                  <a:pt x="962526" y="97086"/>
                </a:cubicBezTo>
                <a:cubicBezTo>
                  <a:pt x="972223" y="94102"/>
                  <a:pt x="973819" y="78218"/>
                  <a:pt x="972151" y="68210"/>
                </a:cubicBezTo>
                <a:cubicBezTo>
                  <a:pt x="970249" y="56800"/>
                  <a:pt x="952901" y="27767"/>
                  <a:pt x="952901" y="39335"/>
                </a:cubicBezTo>
                <a:cubicBezTo>
                  <a:pt x="952901" y="68726"/>
                  <a:pt x="979903" y="85564"/>
                  <a:pt x="1001027" y="97086"/>
                </a:cubicBezTo>
                <a:cubicBezTo>
                  <a:pt x="1075791" y="137866"/>
                  <a:pt x="1065221" y="131318"/>
                  <a:pt x="1135781" y="154838"/>
                </a:cubicBezTo>
                <a:lnTo>
                  <a:pt x="1116530" y="183714"/>
                </a:lnTo>
                <a:cubicBezTo>
                  <a:pt x="1126155" y="190131"/>
                  <a:pt x="1134432" y="199306"/>
                  <a:pt x="1145406" y="202964"/>
                </a:cubicBezTo>
                <a:cubicBezTo>
                  <a:pt x="1209602" y="224362"/>
                  <a:pt x="1316514" y="205921"/>
                  <a:pt x="1366787" y="202964"/>
                </a:cubicBezTo>
                <a:cubicBezTo>
                  <a:pt x="1379621" y="199756"/>
                  <a:pt x="1399371" y="205171"/>
                  <a:pt x="1405288" y="193339"/>
                </a:cubicBezTo>
                <a:cubicBezTo>
                  <a:pt x="1409826" y="184265"/>
                  <a:pt x="1386559" y="183714"/>
                  <a:pt x="1376413" y="183714"/>
                </a:cubicBezTo>
                <a:cubicBezTo>
                  <a:pt x="1363184" y="183714"/>
                  <a:pt x="1350745" y="190131"/>
                  <a:pt x="1337911" y="193339"/>
                </a:cubicBezTo>
                <a:cubicBezTo>
                  <a:pt x="1331494" y="202964"/>
                  <a:pt x="1323834" y="211868"/>
                  <a:pt x="1318661" y="222215"/>
                </a:cubicBezTo>
                <a:cubicBezTo>
                  <a:pt x="1308447" y="242643"/>
                  <a:pt x="1301888" y="268625"/>
                  <a:pt x="1318661" y="289591"/>
                </a:cubicBezTo>
                <a:cubicBezTo>
                  <a:pt x="1324999" y="297514"/>
                  <a:pt x="1337912" y="296008"/>
                  <a:pt x="1347537" y="299217"/>
                </a:cubicBezTo>
                <a:cubicBezTo>
                  <a:pt x="1353954" y="289592"/>
                  <a:pt x="1366787" y="281909"/>
                  <a:pt x="1366787" y="270341"/>
                </a:cubicBezTo>
                <a:cubicBezTo>
                  <a:pt x="1366787" y="258773"/>
                  <a:pt x="1359105" y="241465"/>
                  <a:pt x="1347537" y="241465"/>
                </a:cubicBezTo>
                <a:cubicBezTo>
                  <a:pt x="1337391" y="241465"/>
                  <a:pt x="1341120" y="260716"/>
                  <a:pt x="1337911" y="270341"/>
                </a:cubicBezTo>
                <a:cubicBezTo>
                  <a:pt x="1344328" y="279966"/>
                  <a:pt x="1348275" y="291811"/>
                  <a:pt x="1357162" y="299217"/>
                </a:cubicBezTo>
                <a:cubicBezTo>
                  <a:pt x="1373018" y="312430"/>
                  <a:pt x="1404481" y="321406"/>
                  <a:pt x="1424539" y="328093"/>
                </a:cubicBezTo>
                <a:cubicBezTo>
                  <a:pt x="1430956" y="337718"/>
                  <a:pt x="1435609" y="348788"/>
                  <a:pt x="1443789" y="356968"/>
                </a:cubicBezTo>
                <a:cubicBezTo>
                  <a:pt x="1451969" y="365148"/>
                  <a:pt x="1472665" y="376219"/>
                  <a:pt x="1472665" y="376219"/>
                </a:cubicBezTo>
              </a:path>
            </a:pathLst>
          </a:cu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a:extLst>
              <a:ext uri="{FF2B5EF4-FFF2-40B4-BE49-F238E27FC236}">
                <a16:creationId xmlns:a16="http://schemas.microsoft.com/office/drawing/2014/main" id="{92DB25BC-F2FA-4A05-78E6-81E4827A244A}"/>
              </a:ext>
            </a:extLst>
          </p:cNvPr>
          <p:cNvSpPr/>
          <p:nvPr/>
        </p:nvSpPr>
        <p:spPr>
          <a:xfrm>
            <a:off x="6590388" y="3297459"/>
            <a:ext cx="598153" cy="673768"/>
          </a:xfrm>
          <a:custGeom>
            <a:avLst/>
            <a:gdLst>
              <a:gd name="connsiteX0" fmla="*/ 78389 w 598153"/>
              <a:gd name="connsiteY0" fmla="*/ 673768 h 673768"/>
              <a:gd name="connsiteX1" fmla="*/ 30263 w 598153"/>
              <a:gd name="connsiteY1" fmla="*/ 635267 h 673768"/>
              <a:gd name="connsiteX2" fmla="*/ 20637 w 598153"/>
              <a:gd name="connsiteY2" fmla="*/ 394635 h 673768"/>
              <a:gd name="connsiteX3" fmla="*/ 30263 w 598153"/>
              <a:gd name="connsiteY3" fmla="*/ 365760 h 673768"/>
              <a:gd name="connsiteX4" fmla="*/ 68764 w 598153"/>
              <a:gd name="connsiteY4" fmla="*/ 308008 h 673768"/>
              <a:gd name="connsiteX5" fmla="*/ 78389 w 598153"/>
              <a:gd name="connsiteY5" fmla="*/ 279132 h 673768"/>
              <a:gd name="connsiteX6" fmla="*/ 107265 w 598153"/>
              <a:gd name="connsiteY6" fmla="*/ 259882 h 673768"/>
              <a:gd name="connsiteX7" fmla="*/ 136140 w 598153"/>
              <a:gd name="connsiteY7" fmla="*/ 231006 h 673768"/>
              <a:gd name="connsiteX8" fmla="*/ 155391 w 598153"/>
              <a:gd name="connsiteY8" fmla="*/ 202130 h 673768"/>
              <a:gd name="connsiteX9" fmla="*/ 213143 w 598153"/>
              <a:gd name="connsiteY9" fmla="*/ 163629 h 673768"/>
              <a:gd name="connsiteX10" fmla="*/ 242018 w 598153"/>
              <a:gd name="connsiteY10" fmla="*/ 144379 h 673768"/>
              <a:gd name="connsiteX11" fmla="*/ 270894 w 598153"/>
              <a:gd name="connsiteY11" fmla="*/ 125128 h 673768"/>
              <a:gd name="connsiteX12" fmla="*/ 328646 w 598153"/>
              <a:gd name="connsiteY12" fmla="*/ 86627 h 673768"/>
              <a:gd name="connsiteX13" fmla="*/ 357522 w 598153"/>
              <a:gd name="connsiteY13" fmla="*/ 67376 h 673768"/>
              <a:gd name="connsiteX14" fmla="*/ 550027 w 598153"/>
              <a:gd name="connsiteY14" fmla="*/ 38501 h 673768"/>
              <a:gd name="connsiteX15" fmla="*/ 578903 w 598153"/>
              <a:gd name="connsiteY15" fmla="*/ 28875 h 673768"/>
              <a:gd name="connsiteX16" fmla="*/ 521151 w 598153"/>
              <a:gd name="connsiteY16" fmla="*/ 9625 h 673768"/>
              <a:gd name="connsiteX17" fmla="*/ 550027 w 598153"/>
              <a:gd name="connsiteY17" fmla="*/ 0 h 673768"/>
              <a:gd name="connsiteX18" fmla="*/ 598153 w 598153"/>
              <a:gd name="connsiteY18" fmla="*/ 0 h 673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98153" h="673768">
                <a:moveTo>
                  <a:pt x="78389" y="673768"/>
                </a:moveTo>
                <a:cubicBezTo>
                  <a:pt x="62347" y="660934"/>
                  <a:pt x="44790" y="649794"/>
                  <a:pt x="30263" y="635267"/>
                </a:cubicBezTo>
                <a:cubicBezTo>
                  <a:pt x="-29178" y="575826"/>
                  <a:pt x="16564" y="445543"/>
                  <a:pt x="20637" y="394635"/>
                </a:cubicBezTo>
                <a:cubicBezTo>
                  <a:pt x="21446" y="384522"/>
                  <a:pt x="25336" y="374629"/>
                  <a:pt x="30263" y="365760"/>
                </a:cubicBezTo>
                <a:cubicBezTo>
                  <a:pt x="41499" y="345535"/>
                  <a:pt x="68764" y="308008"/>
                  <a:pt x="68764" y="308008"/>
                </a:cubicBezTo>
                <a:cubicBezTo>
                  <a:pt x="71972" y="298383"/>
                  <a:pt x="72051" y="287055"/>
                  <a:pt x="78389" y="279132"/>
                </a:cubicBezTo>
                <a:cubicBezTo>
                  <a:pt x="85616" y="270099"/>
                  <a:pt x="98378" y="267288"/>
                  <a:pt x="107265" y="259882"/>
                </a:cubicBezTo>
                <a:cubicBezTo>
                  <a:pt x="117722" y="251168"/>
                  <a:pt x="127426" y="241463"/>
                  <a:pt x="136140" y="231006"/>
                </a:cubicBezTo>
                <a:cubicBezTo>
                  <a:pt x="143546" y="222119"/>
                  <a:pt x="146685" y="209748"/>
                  <a:pt x="155391" y="202130"/>
                </a:cubicBezTo>
                <a:cubicBezTo>
                  <a:pt x="172803" y="186895"/>
                  <a:pt x="193892" y="176463"/>
                  <a:pt x="213143" y="163629"/>
                </a:cubicBezTo>
                <a:lnTo>
                  <a:pt x="242018" y="144379"/>
                </a:lnTo>
                <a:cubicBezTo>
                  <a:pt x="251643" y="137962"/>
                  <a:pt x="262714" y="133308"/>
                  <a:pt x="270894" y="125128"/>
                </a:cubicBezTo>
                <a:cubicBezTo>
                  <a:pt x="306944" y="89078"/>
                  <a:pt x="286856" y="100556"/>
                  <a:pt x="328646" y="86627"/>
                </a:cubicBezTo>
                <a:cubicBezTo>
                  <a:pt x="338271" y="80210"/>
                  <a:pt x="346951" y="72074"/>
                  <a:pt x="357522" y="67376"/>
                </a:cubicBezTo>
                <a:cubicBezTo>
                  <a:pt x="428065" y="36023"/>
                  <a:pt x="461455" y="44827"/>
                  <a:pt x="550027" y="38501"/>
                </a:cubicBezTo>
                <a:cubicBezTo>
                  <a:pt x="559652" y="35292"/>
                  <a:pt x="586077" y="36049"/>
                  <a:pt x="578903" y="28875"/>
                </a:cubicBezTo>
                <a:cubicBezTo>
                  <a:pt x="564554" y="14526"/>
                  <a:pt x="521151" y="9625"/>
                  <a:pt x="521151" y="9625"/>
                </a:cubicBezTo>
                <a:cubicBezTo>
                  <a:pt x="530776" y="6417"/>
                  <a:pt x="539881" y="0"/>
                  <a:pt x="550027" y="0"/>
                </a:cubicBezTo>
                <a:cubicBezTo>
                  <a:pt x="609496" y="0"/>
                  <a:pt x="553009" y="22572"/>
                  <a:pt x="598153" y="0"/>
                </a:cubicBezTo>
              </a:path>
            </a:pathLst>
          </a:cu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8">
            <a:extLst>
              <a:ext uri="{FF2B5EF4-FFF2-40B4-BE49-F238E27FC236}">
                <a16:creationId xmlns:a16="http://schemas.microsoft.com/office/drawing/2014/main" id="{8A2D36D4-199A-3A02-1C3B-A342AFC3C3D0}"/>
              </a:ext>
            </a:extLst>
          </p:cNvPr>
          <p:cNvSpPr/>
          <p:nvPr/>
        </p:nvSpPr>
        <p:spPr>
          <a:xfrm>
            <a:off x="6590388" y="3781295"/>
            <a:ext cx="4023360" cy="606391"/>
          </a:xfrm>
          <a:custGeom>
            <a:avLst/>
            <a:gdLst>
              <a:gd name="connsiteX0" fmla="*/ 0 w 4023360"/>
              <a:gd name="connsiteY0" fmla="*/ 182880 h 606391"/>
              <a:gd name="connsiteX1" fmla="*/ 28876 w 4023360"/>
              <a:gd name="connsiteY1" fmla="*/ 231006 h 606391"/>
              <a:gd name="connsiteX2" fmla="*/ 38501 w 4023360"/>
              <a:gd name="connsiteY2" fmla="*/ 259882 h 606391"/>
              <a:gd name="connsiteX3" fmla="*/ 77002 w 4023360"/>
              <a:gd name="connsiteY3" fmla="*/ 317633 h 606391"/>
              <a:gd name="connsiteX4" fmla="*/ 96253 w 4023360"/>
              <a:gd name="connsiteY4" fmla="*/ 346509 h 606391"/>
              <a:gd name="connsiteX5" fmla="*/ 125129 w 4023360"/>
              <a:gd name="connsiteY5" fmla="*/ 375385 h 606391"/>
              <a:gd name="connsiteX6" fmla="*/ 163630 w 4023360"/>
              <a:gd name="connsiteY6" fmla="*/ 433136 h 606391"/>
              <a:gd name="connsiteX7" fmla="*/ 192505 w 4023360"/>
              <a:gd name="connsiteY7" fmla="*/ 462012 h 606391"/>
              <a:gd name="connsiteX8" fmla="*/ 211756 w 4023360"/>
              <a:gd name="connsiteY8" fmla="*/ 490888 h 606391"/>
              <a:gd name="connsiteX9" fmla="*/ 269507 w 4023360"/>
              <a:gd name="connsiteY9" fmla="*/ 529389 h 606391"/>
              <a:gd name="connsiteX10" fmla="*/ 327259 w 4023360"/>
              <a:gd name="connsiteY10" fmla="*/ 567890 h 606391"/>
              <a:gd name="connsiteX11" fmla="*/ 365760 w 4023360"/>
              <a:gd name="connsiteY11" fmla="*/ 577515 h 606391"/>
              <a:gd name="connsiteX12" fmla="*/ 423512 w 4023360"/>
              <a:gd name="connsiteY12" fmla="*/ 596766 h 606391"/>
              <a:gd name="connsiteX13" fmla="*/ 683394 w 4023360"/>
              <a:gd name="connsiteY13" fmla="*/ 606391 h 606391"/>
              <a:gd name="connsiteX14" fmla="*/ 789272 w 4023360"/>
              <a:gd name="connsiteY14" fmla="*/ 577515 h 606391"/>
              <a:gd name="connsiteX15" fmla="*/ 943276 w 4023360"/>
              <a:gd name="connsiteY15" fmla="*/ 567890 h 606391"/>
              <a:gd name="connsiteX16" fmla="*/ 1145406 w 4023360"/>
              <a:gd name="connsiteY16" fmla="*/ 558265 h 606391"/>
              <a:gd name="connsiteX17" fmla="*/ 1318661 w 4023360"/>
              <a:gd name="connsiteY17" fmla="*/ 539014 h 606391"/>
              <a:gd name="connsiteX18" fmla="*/ 1347537 w 4023360"/>
              <a:gd name="connsiteY18" fmla="*/ 529389 h 606391"/>
              <a:gd name="connsiteX19" fmla="*/ 1482291 w 4023360"/>
              <a:gd name="connsiteY19" fmla="*/ 510138 h 606391"/>
              <a:gd name="connsiteX20" fmla="*/ 1732547 w 4023360"/>
              <a:gd name="connsiteY20" fmla="*/ 500513 h 606391"/>
              <a:gd name="connsiteX21" fmla="*/ 1761423 w 4023360"/>
              <a:gd name="connsiteY21" fmla="*/ 490888 h 606391"/>
              <a:gd name="connsiteX22" fmla="*/ 1780674 w 4023360"/>
              <a:gd name="connsiteY22" fmla="*/ 413886 h 606391"/>
              <a:gd name="connsiteX23" fmla="*/ 1819175 w 4023360"/>
              <a:gd name="connsiteY23" fmla="*/ 327258 h 606391"/>
              <a:gd name="connsiteX24" fmla="*/ 1848051 w 4023360"/>
              <a:gd name="connsiteY24" fmla="*/ 269507 h 606391"/>
              <a:gd name="connsiteX25" fmla="*/ 1886552 w 4023360"/>
              <a:gd name="connsiteY25" fmla="*/ 211755 h 606391"/>
              <a:gd name="connsiteX26" fmla="*/ 1915427 w 4023360"/>
              <a:gd name="connsiteY26" fmla="*/ 125128 h 606391"/>
              <a:gd name="connsiteX27" fmla="*/ 1925053 w 4023360"/>
              <a:gd name="connsiteY27" fmla="*/ 96252 h 606391"/>
              <a:gd name="connsiteX28" fmla="*/ 2011680 w 4023360"/>
              <a:gd name="connsiteY28" fmla="*/ 48126 h 606391"/>
              <a:gd name="connsiteX29" fmla="*/ 2040556 w 4023360"/>
              <a:gd name="connsiteY29" fmla="*/ 28875 h 606391"/>
              <a:gd name="connsiteX30" fmla="*/ 2079057 w 4023360"/>
              <a:gd name="connsiteY30" fmla="*/ 19250 h 606391"/>
              <a:gd name="connsiteX31" fmla="*/ 2117558 w 4023360"/>
              <a:gd name="connsiteY31" fmla="*/ 0 h 606391"/>
              <a:gd name="connsiteX32" fmla="*/ 2213811 w 4023360"/>
              <a:gd name="connsiteY32" fmla="*/ 48126 h 606391"/>
              <a:gd name="connsiteX33" fmla="*/ 2261937 w 4023360"/>
              <a:gd name="connsiteY33" fmla="*/ 67376 h 606391"/>
              <a:gd name="connsiteX34" fmla="*/ 2367815 w 4023360"/>
              <a:gd name="connsiteY34" fmla="*/ 125128 h 606391"/>
              <a:gd name="connsiteX35" fmla="*/ 2387065 w 4023360"/>
              <a:gd name="connsiteY35" fmla="*/ 154004 h 606391"/>
              <a:gd name="connsiteX36" fmla="*/ 2396691 w 4023360"/>
              <a:gd name="connsiteY36" fmla="*/ 192505 h 606391"/>
              <a:gd name="connsiteX37" fmla="*/ 2425566 w 4023360"/>
              <a:gd name="connsiteY37" fmla="*/ 221381 h 606391"/>
              <a:gd name="connsiteX38" fmla="*/ 2444817 w 4023360"/>
              <a:gd name="connsiteY38" fmla="*/ 250256 h 606391"/>
              <a:gd name="connsiteX39" fmla="*/ 2464067 w 4023360"/>
              <a:gd name="connsiteY39" fmla="*/ 308008 h 606391"/>
              <a:gd name="connsiteX40" fmla="*/ 2483318 w 4023360"/>
              <a:gd name="connsiteY40" fmla="*/ 413886 h 606391"/>
              <a:gd name="connsiteX41" fmla="*/ 2492943 w 4023360"/>
              <a:gd name="connsiteY41" fmla="*/ 510138 h 606391"/>
              <a:gd name="connsiteX42" fmla="*/ 2483318 w 4023360"/>
              <a:gd name="connsiteY42" fmla="*/ 558265 h 606391"/>
              <a:gd name="connsiteX43" fmla="*/ 2454442 w 4023360"/>
              <a:gd name="connsiteY43" fmla="*/ 548640 h 606391"/>
              <a:gd name="connsiteX44" fmla="*/ 2435192 w 4023360"/>
              <a:gd name="connsiteY44" fmla="*/ 510138 h 606391"/>
              <a:gd name="connsiteX45" fmla="*/ 2406316 w 4023360"/>
              <a:gd name="connsiteY45" fmla="*/ 471637 h 606391"/>
              <a:gd name="connsiteX46" fmla="*/ 2387065 w 4023360"/>
              <a:gd name="connsiteY46" fmla="*/ 413886 h 606391"/>
              <a:gd name="connsiteX47" fmla="*/ 2367815 w 4023360"/>
              <a:gd name="connsiteY47" fmla="*/ 356134 h 606391"/>
              <a:gd name="connsiteX48" fmla="*/ 2358190 w 4023360"/>
              <a:gd name="connsiteY48" fmla="*/ 327258 h 606391"/>
              <a:gd name="connsiteX49" fmla="*/ 2377440 w 4023360"/>
              <a:gd name="connsiteY49" fmla="*/ 221381 h 606391"/>
              <a:gd name="connsiteX50" fmla="*/ 2396691 w 4023360"/>
              <a:gd name="connsiteY50" fmla="*/ 192505 h 606391"/>
              <a:gd name="connsiteX51" fmla="*/ 2425566 w 4023360"/>
              <a:gd name="connsiteY51" fmla="*/ 163629 h 606391"/>
              <a:gd name="connsiteX52" fmla="*/ 2454442 w 4023360"/>
              <a:gd name="connsiteY52" fmla="*/ 154004 h 606391"/>
              <a:gd name="connsiteX53" fmla="*/ 2531444 w 4023360"/>
              <a:gd name="connsiteY53" fmla="*/ 192505 h 606391"/>
              <a:gd name="connsiteX54" fmla="*/ 2569945 w 4023360"/>
              <a:gd name="connsiteY54" fmla="*/ 202130 h 606391"/>
              <a:gd name="connsiteX55" fmla="*/ 2685449 w 4023360"/>
              <a:gd name="connsiteY55" fmla="*/ 250256 h 606391"/>
              <a:gd name="connsiteX56" fmla="*/ 2849078 w 4023360"/>
              <a:gd name="connsiteY56" fmla="*/ 259882 h 606391"/>
              <a:gd name="connsiteX57" fmla="*/ 2906830 w 4023360"/>
              <a:gd name="connsiteY57" fmla="*/ 269507 h 606391"/>
              <a:gd name="connsiteX58" fmla="*/ 3041583 w 4023360"/>
              <a:gd name="connsiteY58" fmla="*/ 279132 h 606391"/>
              <a:gd name="connsiteX59" fmla="*/ 3147461 w 4023360"/>
              <a:gd name="connsiteY59" fmla="*/ 288757 h 606391"/>
              <a:gd name="connsiteX60" fmla="*/ 3099335 w 4023360"/>
              <a:gd name="connsiteY60" fmla="*/ 365760 h 606391"/>
              <a:gd name="connsiteX61" fmla="*/ 3060834 w 4023360"/>
              <a:gd name="connsiteY61" fmla="*/ 423511 h 606391"/>
              <a:gd name="connsiteX62" fmla="*/ 3041583 w 4023360"/>
              <a:gd name="connsiteY62" fmla="*/ 452387 h 606391"/>
              <a:gd name="connsiteX63" fmla="*/ 3012707 w 4023360"/>
              <a:gd name="connsiteY63" fmla="*/ 462012 h 606391"/>
              <a:gd name="connsiteX64" fmla="*/ 2906830 w 4023360"/>
              <a:gd name="connsiteY64" fmla="*/ 452387 h 606391"/>
              <a:gd name="connsiteX65" fmla="*/ 2781701 w 4023360"/>
              <a:gd name="connsiteY65" fmla="*/ 404261 h 606391"/>
              <a:gd name="connsiteX66" fmla="*/ 2714324 w 4023360"/>
              <a:gd name="connsiteY66" fmla="*/ 375385 h 606391"/>
              <a:gd name="connsiteX67" fmla="*/ 2675823 w 4023360"/>
              <a:gd name="connsiteY67" fmla="*/ 356134 h 606391"/>
              <a:gd name="connsiteX68" fmla="*/ 2608446 w 4023360"/>
              <a:gd name="connsiteY68" fmla="*/ 279132 h 606391"/>
              <a:gd name="connsiteX69" fmla="*/ 2618072 w 4023360"/>
              <a:gd name="connsiteY69" fmla="*/ 240631 h 606391"/>
              <a:gd name="connsiteX70" fmla="*/ 2695074 w 4023360"/>
              <a:gd name="connsiteY70" fmla="*/ 202130 h 606391"/>
              <a:gd name="connsiteX71" fmla="*/ 2733575 w 4023360"/>
              <a:gd name="connsiteY71" fmla="*/ 182880 h 606391"/>
              <a:gd name="connsiteX72" fmla="*/ 2983832 w 4023360"/>
              <a:gd name="connsiteY72" fmla="*/ 125128 h 606391"/>
              <a:gd name="connsiteX73" fmla="*/ 3080084 w 4023360"/>
              <a:gd name="connsiteY73" fmla="*/ 115503 h 606391"/>
              <a:gd name="connsiteX74" fmla="*/ 3301465 w 4023360"/>
              <a:gd name="connsiteY74" fmla="*/ 77002 h 606391"/>
              <a:gd name="connsiteX75" fmla="*/ 3388093 w 4023360"/>
              <a:gd name="connsiteY75" fmla="*/ 57751 h 606391"/>
              <a:gd name="connsiteX76" fmla="*/ 3705726 w 4023360"/>
              <a:gd name="connsiteY76" fmla="*/ 48126 h 606391"/>
              <a:gd name="connsiteX77" fmla="*/ 3975234 w 4023360"/>
              <a:gd name="connsiteY77" fmla="*/ 48126 h 606391"/>
              <a:gd name="connsiteX78" fmla="*/ 3965609 w 4023360"/>
              <a:gd name="connsiteY78" fmla="*/ 125128 h 606391"/>
              <a:gd name="connsiteX79" fmla="*/ 3936733 w 4023360"/>
              <a:gd name="connsiteY79" fmla="*/ 154004 h 606391"/>
              <a:gd name="connsiteX80" fmla="*/ 3888606 w 4023360"/>
              <a:gd name="connsiteY80" fmla="*/ 231006 h 606391"/>
              <a:gd name="connsiteX81" fmla="*/ 3850105 w 4023360"/>
              <a:gd name="connsiteY81" fmla="*/ 279132 h 606391"/>
              <a:gd name="connsiteX82" fmla="*/ 3782729 w 4023360"/>
              <a:gd name="connsiteY82" fmla="*/ 375385 h 606391"/>
              <a:gd name="connsiteX83" fmla="*/ 3763478 w 4023360"/>
              <a:gd name="connsiteY83" fmla="*/ 413886 h 606391"/>
              <a:gd name="connsiteX84" fmla="*/ 3705726 w 4023360"/>
              <a:gd name="connsiteY84" fmla="*/ 452387 h 606391"/>
              <a:gd name="connsiteX85" fmla="*/ 3676851 w 4023360"/>
              <a:gd name="connsiteY85" fmla="*/ 471637 h 606391"/>
              <a:gd name="connsiteX86" fmla="*/ 3647975 w 4023360"/>
              <a:gd name="connsiteY86" fmla="*/ 490888 h 606391"/>
              <a:gd name="connsiteX87" fmla="*/ 3503596 w 4023360"/>
              <a:gd name="connsiteY87" fmla="*/ 519764 h 606391"/>
              <a:gd name="connsiteX88" fmla="*/ 3051209 w 4023360"/>
              <a:gd name="connsiteY88" fmla="*/ 500513 h 606391"/>
              <a:gd name="connsiteX89" fmla="*/ 3022333 w 4023360"/>
              <a:gd name="connsiteY89" fmla="*/ 490888 h 606391"/>
              <a:gd name="connsiteX90" fmla="*/ 2974206 w 4023360"/>
              <a:gd name="connsiteY90" fmla="*/ 433136 h 606391"/>
              <a:gd name="connsiteX91" fmla="*/ 2964581 w 4023360"/>
              <a:gd name="connsiteY91" fmla="*/ 404261 h 606391"/>
              <a:gd name="connsiteX92" fmla="*/ 3003082 w 4023360"/>
              <a:gd name="connsiteY92" fmla="*/ 385010 h 606391"/>
              <a:gd name="connsiteX93" fmla="*/ 3031958 w 4023360"/>
              <a:gd name="connsiteY93" fmla="*/ 365760 h 606391"/>
              <a:gd name="connsiteX94" fmla="*/ 3108960 w 4023360"/>
              <a:gd name="connsiteY94" fmla="*/ 346509 h 606391"/>
              <a:gd name="connsiteX95" fmla="*/ 3214838 w 4023360"/>
              <a:gd name="connsiteY95" fmla="*/ 308008 h 606391"/>
              <a:gd name="connsiteX96" fmla="*/ 3291840 w 4023360"/>
              <a:gd name="connsiteY96" fmla="*/ 269507 h 606391"/>
              <a:gd name="connsiteX97" fmla="*/ 3368842 w 4023360"/>
              <a:gd name="connsiteY97" fmla="*/ 240631 h 606391"/>
              <a:gd name="connsiteX98" fmla="*/ 3397718 w 4023360"/>
              <a:gd name="connsiteY98" fmla="*/ 231006 h 606391"/>
              <a:gd name="connsiteX99" fmla="*/ 3455470 w 4023360"/>
              <a:gd name="connsiteY99" fmla="*/ 202130 h 606391"/>
              <a:gd name="connsiteX100" fmla="*/ 3628724 w 4023360"/>
              <a:gd name="connsiteY100" fmla="*/ 231006 h 606391"/>
              <a:gd name="connsiteX101" fmla="*/ 3696101 w 4023360"/>
              <a:gd name="connsiteY101" fmla="*/ 250256 h 606391"/>
              <a:gd name="connsiteX102" fmla="*/ 3840480 w 4023360"/>
              <a:gd name="connsiteY102" fmla="*/ 279132 h 606391"/>
              <a:gd name="connsiteX103" fmla="*/ 3984859 w 4023360"/>
              <a:gd name="connsiteY103" fmla="*/ 317633 h 606391"/>
              <a:gd name="connsiteX104" fmla="*/ 4023360 w 4023360"/>
              <a:gd name="connsiteY104" fmla="*/ 356134 h 606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Lst>
            <a:rect l="l" t="t" r="r" b="b"/>
            <a:pathLst>
              <a:path w="4023360" h="606391">
                <a:moveTo>
                  <a:pt x="0" y="182880"/>
                </a:moveTo>
                <a:cubicBezTo>
                  <a:pt x="9625" y="198922"/>
                  <a:pt x="20509" y="214273"/>
                  <a:pt x="28876" y="231006"/>
                </a:cubicBezTo>
                <a:cubicBezTo>
                  <a:pt x="33413" y="240081"/>
                  <a:pt x="33574" y="251013"/>
                  <a:pt x="38501" y="259882"/>
                </a:cubicBezTo>
                <a:cubicBezTo>
                  <a:pt x="49737" y="280107"/>
                  <a:pt x="64168" y="298383"/>
                  <a:pt x="77002" y="317633"/>
                </a:cubicBezTo>
                <a:cubicBezTo>
                  <a:pt x="83419" y="327258"/>
                  <a:pt x="88073" y="338329"/>
                  <a:pt x="96253" y="346509"/>
                </a:cubicBezTo>
                <a:cubicBezTo>
                  <a:pt x="105878" y="356134"/>
                  <a:pt x="116772" y="364640"/>
                  <a:pt x="125129" y="375385"/>
                </a:cubicBezTo>
                <a:cubicBezTo>
                  <a:pt x="139333" y="393647"/>
                  <a:pt x="147271" y="416776"/>
                  <a:pt x="163630" y="433136"/>
                </a:cubicBezTo>
                <a:cubicBezTo>
                  <a:pt x="173255" y="442761"/>
                  <a:pt x="183791" y="451555"/>
                  <a:pt x="192505" y="462012"/>
                </a:cubicBezTo>
                <a:cubicBezTo>
                  <a:pt x="199911" y="470899"/>
                  <a:pt x="203050" y="483270"/>
                  <a:pt x="211756" y="490888"/>
                </a:cubicBezTo>
                <a:cubicBezTo>
                  <a:pt x="229168" y="506123"/>
                  <a:pt x="250257" y="516555"/>
                  <a:pt x="269507" y="529389"/>
                </a:cubicBezTo>
                <a:cubicBezTo>
                  <a:pt x="269509" y="529391"/>
                  <a:pt x="327256" y="567889"/>
                  <a:pt x="327259" y="567890"/>
                </a:cubicBezTo>
                <a:cubicBezTo>
                  <a:pt x="340093" y="571098"/>
                  <a:pt x="353089" y="573714"/>
                  <a:pt x="365760" y="577515"/>
                </a:cubicBezTo>
                <a:cubicBezTo>
                  <a:pt x="385196" y="583346"/>
                  <a:pt x="403234" y="596015"/>
                  <a:pt x="423512" y="596766"/>
                </a:cubicBezTo>
                <a:lnTo>
                  <a:pt x="683394" y="606391"/>
                </a:lnTo>
                <a:cubicBezTo>
                  <a:pt x="770239" y="584680"/>
                  <a:pt x="735297" y="595508"/>
                  <a:pt x="789272" y="577515"/>
                </a:cubicBezTo>
                <a:cubicBezTo>
                  <a:pt x="1009555" y="605053"/>
                  <a:pt x="721481" y="578451"/>
                  <a:pt x="943276" y="567890"/>
                </a:cubicBezTo>
                <a:lnTo>
                  <a:pt x="1145406" y="558265"/>
                </a:lnTo>
                <a:cubicBezTo>
                  <a:pt x="1226540" y="531221"/>
                  <a:pt x="1133258" y="559615"/>
                  <a:pt x="1318661" y="539014"/>
                </a:cubicBezTo>
                <a:cubicBezTo>
                  <a:pt x="1328745" y="537894"/>
                  <a:pt x="1337545" y="531152"/>
                  <a:pt x="1347537" y="529389"/>
                </a:cubicBezTo>
                <a:cubicBezTo>
                  <a:pt x="1392221" y="521504"/>
                  <a:pt x="1436950" y="511882"/>
                  <a:pt x="1482291" y="510138"/>
                </a:cubicBezTo>
                <a:lnTo>
                  <a:pt x="1732547" y="500513"/>
                </a:lnTo>
                <a:cubicBezTo>
                  <a:pt x="1742172" y="497305"/>
                  <a:pt x="1756496" y="499757"/>
                  <a:pt x="1761423" y="490888"/>
                </a:cubicBezTo>
                <a:cubicBezTo>
                  <a:pt x="1774272" y="467760"/>
                  <a:pt x="1772308" y="438986"/>
                  <a:pt x="1780674" y="413886"/>
                </a:cubicBezTo>
                <a:cubicBezTo>
                  <a:pt x="1803582" y="345159"/>
                  <a:pt x="1788668" y="373018"/>
                  <a:pt x="1819175" y="327258"/>
                </a:cubicBezTo>
                <a:cubicBezTo>
                  <a:pt x="1843368" y="254678"/>
                  <a:pt x="1810732" y="344145"/>
                  <a:pt x="1848051" y="269507"/>
                </a:cubicBezTo>
                <a:cubicBezTo>
                  <a:pt x="1875911" y="213786"/>
                  <a:pt x="1831811" y="266496"/>
                  <a:pt x="1886552" y="211755"/>
                </a:cubicBezTo>
                <a:lnTo>
                  <a:pt x="1915427" y="125128"/>
                </a:lnTo>
                <a:cubicBezTo>
                  <a:pt x="1918636" y="115503"/>
                  <a:pt x="1916611" y="101880"/>
                  <a:pt x="1925053" y="96252"/>
                </a:cubicBezTo>
                <a:cubicBezTo>
                  <a:pt x="1991246" y="52123"/>
                  <a:pt x="1960855" y="65067"/>
                  <a:pt x="2011680" y="48126"/>
                </a:cubicBezTo>
                <a:cubicBezTo>
                  <a:pt x="2021305" y="41709"/>
                  <a:pt x="2029923" y="33432"/>
                  <a:pt x="2040556" y="28875"/>
                </a:cubicBezTo>
                <a:cubicBezTo>
                  <a:pt x="2052715" y="23664"/>
                  <a:pt x="2066671" y="23895"/>
                  <a:pt x="2079057" y="19250"/>
                </a:cubicBezTo>
                <a:cubicBezTo>
                  <a:pt x="2092492" y="14212"/>
                  <a:pt x="2104724" y="6417"/>
                  <a:pt x="2117558" y="0"/>
                </a:cubicBezTo>
                <a:cubicBezTo>
                  <a:pt x="2149642" y="16042"/>
                  <a:pt x="2180505" y="34804"/>
                  <a:pt x="2213811" y="48126"/>
                </a:cubicBezTo>
                <a:cubicBezTo>
                  <a:pt x="2229853" y="54543"/>
                  <a:pt x="2246208" y="60226"/>
                  <a:pt x="2261937" y="67376"/>
                </a:cubicBezTo>
                <a:cubicBezTo>
                  <a:pt x="2313146" y="90652"/>
                  <a:pt x="2321466" y="97318"/>
                  <a:pt x="2367815" y="125128"/>
                </a:cubicBezTo>
                <a:cubicBezTo>
                  <a:pt x="2374232" y="134753"/>
                  <a:pt x="2382508" y="143371"/>
                  <a:pt x="2387065" y="154004"/>
                </a:cubicBezTo>
                <a:cubicBezTo>
                  <a:pt x="2392276" y="166163"/>
                  <a:pt x="2390128" y="181019"/>
                  <a:pt x="2396691" y="192505"/>
                </a:cubicBezTo>
                <a:cubicBezTo>
                  <a:pt x="2403444" y="204324"/>
                  <a:pt x="2416852" y="210924"/>
                  <a:pt x="2425566" y="221381"/>
                </a:cubicBezTo>
                <a:cubicBezTo>
                  <a:pt x="2432972" y="230268"/>
                  <a:pt x="2438400" y="240631"/>
                  <a:pt x="2444817" y="250256"/>
                </a:cubicBezTo>
                <a:cubicBezTo>
                  <a:pt x="2451234" y="269507"/>
                  <a:pt x="2461550" y="287873"/>
                  <a:pt x="2464067" y="308008"/>
                </a:cubicBezTo>
                <a:cubicBezTo>
                  <a:pt x="2474952" y="395078"/>
                  <a:pt x="2465513" y="360470"/>
                  <a:pt x="2483318" y="413886"/>
                </a:cubicBezTo>
                <a:cubicBezTo>
                  <a:pt x="2486526" y="445970"/>
                  <a:pt x="2492943" y="477894"/>
                  <a:pt x="2492943" y="510138"/>
                </a:cubicBezTo>
                <a:cubicBezTo>
                  <a:pt x="2492943" y="526498"/>
                  <a:pt x="2494886" y="546697"/>
                  <a:pt x="2483318" y="558265"/>
                </a:cubicBezTo>
                <a:cubicBezTo>
                  <a:pt x="2476144" y="565439"/>
                  <a:pt x="2464067" y="551848"/>
                  <a:pt x="2454442" y="548640"/>
                </a:cubicBezTo>
                <a:cubicBezTo>
                  <a:pt x="2448025" y="535806"/>
                  <a:pt x="2442797" y="522306"/>
                  <a:pt x="2435192" y="510138"/>
                </a:cubicBezTo>
                <a:cubicBezTo>
                  <a:pt x="2426690" y="496534"/>
                  <a:pt x="2413490" y="485985"/>
                  <a:pt x="2406316" y="471637"/>
                </a:cubicBezTo>
                <a:cubicBezTo>
                  <a:pt x="2397241" y="453488"/>
                  <a:pt x="2393482" y="433136"/>
                  <a:pt x="2387065" y="413886"/>
                </a:cubicBezTo>
                <a:lnTo>
                  <a:pt x="2367815" y="356134"/>
                </a:lnTo>
                <a:lnTo>
                  <a:pt x="2358190" y="327258"/>
                </a:lnTo>
                <a:cubicBezTo>
                  <a:pt x="2361508" y="300716"/>
                  <a:pt x="2362603" y="251055"/>
                  <a:pt x="2377440" y="221381"/>
                </a:cubicBezTo>
                <a:cubicBezTo>
                  <a:pt x="2382614" y="211034"/>
                  <a:pt x="2389285" y="201392"/>
                  <a:pt x="2396691" y="192505"/>
                </a:cubicBezTo>
                <a:cubicBezTo>
                  <a:pt x="2405405" y="182048"/>
                  <a:pt x="2414240" y="171180"/>
                  <a:pt x="2425566" y="163629"/>
                </a:cubicBezTo>
                <a:cubicBezTo>
                  <a:pt x="2434008" y="158001"/>
                  <a:pt x="2444817" y="157212"/>
                  <a:pt x="2454442" y="154004"/>
                </a:cubicBezTo>
                <a:cubicBezTo>
                  <a:pt x="2544209" y="183925"/>
                  <a:pt x="2395067" y="131893"/>
                  <a:pt x="2531444" y="192505"/>
                </a:cubicBezTo>
                <a:cubicBezTo>
                  <a:pt x="2543532" y="197878"/>
                  <a:pt x="2557111" y="198922"/>
                  <a:pt x="2569945" y="202130"/>
                </a:cubicBezTo>
                <a:cubicBezTo>
                  <a:pt x="2600329" y="217322"/>
                  <a:pt x="2650193" y="245657"/>
                  <a:pt x="2685449" y="250256"/>
                </a:cubicBezTo>
                <a:cubicBezTo>
                  <a:pt x="2739627" y="257323"/>
                  <a:pt x="2794535" y="256673"/>
                  <a:pt x="2849078" y="259882"/>
                </a:cubicBezTo>
                <a:cubicBezTo>
                  <a:pt x="2868329" y="263090"/>
                  <a:pt x="2887411" y="267565"/>
                  <a:pt x="2906830" y="269507"/>
                </a:cubicBezTo>
                <a:cubicBezTo>
                  <a:pt x="2951639" y="273988"/>
                  <a:pt x="2996694" y="275541"/>
                  <a:pt x="3041583" y="279132"/>
                </a:cubicBezTo>
                <a:cubicBezTo>
                  <a:pt x="3076908" y="281958"/>
                  <a:pt x="3112168" y="285549"/>
                  <a:pt x="3147461" y="288757"/>
                </a:cubicBezTo>
                <a:cubicBezTo>
                  <a:pt x="3124553" y="357484"/>
                  <a:pt x="3145095" y="335253"/>
                  <a:pt x="3099335" y="365760"/>
                </a:cubicBezTo>
                <a:lnTo>
                  <a:pt x="3060834" y="423511"/>
                </a:lnTo>
                <a:cubicBezTo>
                  <a:pt x="3054417" y="433136"/>
                  <a:pt x="3052558" y="448729"/>
                  <a:pt x="3041583" y="452387"/>
                </a:cubicBezTo>
                <a:lnTo>
                  <a:pt x="3012707" y="462012"/>
                </a:lnTo>
                <a:cubicBezTo>
                  <a:pt x="2977415" y="458804"/>
                  <a:pt x="2941210" y="460982"/>
                  <a:pt x="2906830" y="452387"/>
                </a:cubicBezTo>
                <a:cubicBezTo>
                  <a:pt x="2863476" y="441549"/>
                  <a:pt x="2818884" y="429050"/>
                  <a:pt x="2781701" y="404261"/>
                </a:cubicBezTo>
                <a:cubicBezTo>
                  <a:pt x="2741818" y="377672"/>
                  <a:pt x="2764048" y="387816"/>
                  <a:pt x="2714324" y="375385"/>
                </a:cubicBezTo>
                <a:cubicBezTo>
                  <a:pt x="2701490" y="368968"/>
                  <a:pt x="2687302" y="364743"/>
                  <a:pt x="2675823" y="356134"/>
                </a:cubicBezTo>
                <a:cubicBezTo>
                  <a:pt x="2647341" y="334772"/>
                  <a:pt x="2629330" y="306977"/>
                  <a:pt x="2608446" y="279132"/>
                </a:cubicBezTo>
                <a:cubicBezTo>
                  <a:pt x="2611655" y="266298"/>
                  <a:pt x="2609463" y="250675"/>
                  <a:pt x="2618072" y="240631"/>
                </a:cubicBezTo>
                <a:cubicBezTo>
                  <a:pt x="2642364" y="212290"/>
                  <a:pt x="2666094" y="214550"/>
                  <a:pt x="2695074" y="202130"/>
                </a:cubicBezTo>
                <a:cubicBezTo>
                  <a:pt x="2708262" y="196478"/>
                  <a:pt x="2720253" y="188209"/>
                  <a:pt x="2733575" y="182880"/>
                </a:cubicBezTo>
                <a:cubicBezTo>
                  <a:pt x="2809766" y="152404"/>
                  <a:pt x="2912169" y="137072"/>
                  <a:pt x="2983832" y="125128"/>
                </a:cubicBezTo>
                <a:cubicBezTo>
                  <a:pt x="3015637" y="119827"/>
                  <a:pt x="3048000" y="118711"/>
                  <a:pt x="3080084" y="115503"/>
                </a:cubicBezTo>
                <a:cubicBezTo>
                  <a:pt x="3279753" y="71131"/>
                  <a:pt x="3031976" y="123870"/>
                  <a:pt x="3301465" y="77002"/>
                </a:cubicBezTo>
                <a:cubicBezTo>
                  <a:pt x="3330608" y="71934"/>
                  <a:pt x="3358588" y="59859"/>
                  <a:pt x="3388093" y="57751"/>
                </a:cubicBezTo>
                <a:cubicBezTo>
                  <a:pt x="3493750" y="50204"/>
                  <a:pt x="3599848" y="51334"/>
                  <a:pt x="3705726" y="48126"/>
                </a:cubicBezTo>
                <a:cubicBezTo>
                  <a:pt x="3766519" y="42600"/>
                  <a:pt x="3929631" y="22475"/>
                  <a:pt x="3975234" y="48126"/>
                </a:cubicBezTo>
                <a:cubicBezTo>
                  <a:pt x="3997779" y="60808"/>
                  <a:pt x="3974449" y="100818"/>
                  <a:pt x="3965609" y="125128"/>
                </a:cubicBezTo>
                <a:cubicBezTo>
                  <a:pt x="3960957" y="137921"/>
                  <a:pt x="3945447" y="143547"/>
                  <a:pt x="3936733" y="154004"/>
                </a:cubicBezTo>
                <a:cubicBezTo>
                  <a:pt x="3923558" y="169814"/>
                  <a:pt x="3896826" y="219263"/>
                  <a:pt x="3888606" y="231006"/>
                </a:cubicBezTo>
                <a:cubicBezTo>
                  <a:pt x="3876825" y="247836"/>
                  <a:pt x="3862939" y="263090"/>
                  <a:pt x="3850105" y="279132"/>
                </a:cubicBezTo>
                <a:cubicBezTo>
                  <a:pt x="3811617" y="375353"/>
                  <a:pt x="3857269" y="279547"/>
                  <a:pt x="3782729" y="375385"/>
                </a:cubicBezTo>
                <a:cubicBezTo>
                  <a:pt x="3773920" y="386711"/>
                  <a:pt x="3773624" y="403740"/>
                  <a:pt x="3763478" y="413886"/>
                </a:cubicBezTo>
                <a:cubicBezTo>
                  <a:pt x="3747118" y="430246"/>
                  <a:pt x="3724977" y="439553"/>
                  <a:pt x="3705726" y="452387"/>
                </a:cubicBezTo>
                <a:lnTo>
                  <a:pt x="3676851" y="471637"/>
                </a:lnTo>
                <a:cubicBezTo>
                  <a:pt x="3667226" y="478054"/>
                  <a:pt x="3659198" y="488082"/>
                  <a:pt x="3647975" y="490888"/>
                </a:cubicBezTo>
                <a:cubicBezTo>
                  <a:pt x="3548963" y="515640"/>
                  <a:pt x="3597164" y="506396"/>
                  <a:pt x="3503596" y="519764"/>
                </a:cubicBezTo>
                <a:cubicBezTo>
                  <a:pt x="3411360" y="517568"/>
                  <a:pt x="3191654" y="535623"/>
                  <a:pt x="3051209" y="500513"/>
                </a:cubicBezTo>
                <a:cubicBezTo>
                  <a:pt x="3041366" y="498052"/>
                  <a:pt x="3031958" y="494096"/>
                  <a:pt x="3022333" y="490888"/>
                </a:cubicBezTo>
                <a:cubicBezTo>
                  <a:pt x="3001046" y="469601"/>
                  <a:pt x="2987607" y="459937"/>
                  <a:pt x="2974206" y="433136"/>
                </a:cubicBezTo>
                <a:cubicBezTo>
                  <a:pt x="2969669" y="424061"/>
                  <a:pt x="2967789" y="413886"/>
                  <a:pt x="2964581" y="404261"/>
                </a:cubicBezTo>
                <a:cubicBezTo>
                  <a:pt x="2977415" y="397844"/>
                  <a:pt x="2990624" y="392129"/>
                  <a:pt x="3003082" y="385010"/>
                </a:cubicBezTo>
                <a:cubicBezTo>
                  <a:pt x="3013126" y="379271"/>
                  <a:pt x="3021086" y="369713"/>
                  <a:pt x="3031958" y="365760"/>
                </a:cubicBezTo>
                <a:cubicBezTo>
                  <a:pt x="3056822" y="356718"/>
                  <a:pt x="3083293" y="352926"/>
                  <a:pt x="3108960" y="346509"/>
                </a:cubicBezTo>
                <a:cubicBezTo>
                  <a:pt x="3231113" y="273216"/>
                  <a:pt x="3078865" y="356569"/>
                  <a:pt x="3214838" y="308008"/>
                </a:cubicBezTo>
                <a:cubicBezTo>
                  <a:pt x="3241863" y="298356"/>
                  <a:pt x="3265549" y="281009"/>
                  <a:pt x="3291840" y="269507"/>
                </a:cubicBezTo>
                <a:cubicBezTo>
                  <a:pt x="3316954" y="258519"/>
                  <a:pt x="3343080" y="249999"/>
                  <a:pt x="3368842" y="240631"/>
                </a:cubicBezTo>
                <a:cubicBezTo>
                  <a:pt x="3378377" y="237164"/>
                  <a:pt x="3388446" y="235127"/>
                  <a:pt x="3397718" y="231006"/>
                </a:cubicBezTo>
                <a:cubicBezTo>
                  <a:pt x="3417386" y="222265"/>
                  <a:pt x="3436219" y="211755"/>
                  <a:pt x="3455470" y="202130"/>
                </a:cubicBezTo>
                <a:cubicBezTo>
                  <a:pt x="3534178" y="211968"/>
                  <a:pt x="3546017" y="211545"/>
                  <a:pt x="3628724" y="231006"/>
                </a:cubicBezTo>
                <a:cubicBezTo>
                  <a:pt x="3651461" y="236356"/>
                  <a:pt x="3673342" y="245004"/>
                  <a:pt x="3696101" y="250256"/>
                </a:cubicBezTo>
                <a:cubicBezTo>
                  <a:pt x="3866924" y="289677"/>
                  <a:pt x="3607647" y="217861"/>
                  <a:pt x="3840480" y="279132"/>
                </a:cubicBezTo>
                <a:cubicBezTo>
                  <a:pt x="4017693" y="325767"/>
                  <a:pt x="3871999" y="295061"/>
                  <a:pt x="3984859" y="317633"/>
                </a:cubicBezTo>
                <a:cubicBezTo>
                  <a:pt x="4019704" y="340863"/>
                  <a:pt x="4008562" y="326537"/>
                  <a:pt x="4023360" y="356134"/>
                </a:cubicBezTo>
              </a:path>
            </a:pathLst>
          </a:cu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a:extLst>
              <a:ext uri="{FF2B5EF4-FFF2-40B4-BE49-F238E27FC236}">
                <a16:creationId xmlns:a16="http://schemas.microsoft.com/office/drawing/2014/main" id="{E664959D-3E19-4982-3077-7B572B579BCE}"/>
              </a:ext>
            </a:extLst>
          </p:cNvPr>
          <p:cNvSpPr/>
          <p:nvPr/>
        </p:nvSpPr>
        <p:spPr>
          <a:xfrm>
            <a:off x="6659073" y="3249332"/>
            <a:ext cx="3474799" cy="1174282"/>
          </a:xfrm>
          <a:custGeom>
            <a:avLst/>
            <a:gdLst>
              <a:gd name="connsiteX0" fmla="*/ 19329 w 3474799"/>
              <a:gd name="connsiteY0" fmla="*/ 741146 h 1174282"/>
              <a:gd name="connsiteX1" fmla="*/ 105957 w 3474799"/>
              <a:gd name="connsiteY1" fmla="*/ 741146 h 1174282"/>
              <a:gd name="connsiteX2" fmla="*/ 125207 w 3474799"/>
              <a:gd name="connsiteY2" fmla="*/ 770021 h 1174282"/>
              <a:gd name="connsiteX3" fmla="*/ 115582 w 3474799"/>
              <a:gd name="connsiteY3" fmla="*/ 837398 h 1174282"/>
              <a:gd name="connsiteX4" fmla="*/ 144458 w 3474799"/>
              <a:gd name="connsiteY4" fmla="*/ 856649 h 1174282"/>
              <a:gd name="connsiteX5" fmla="*/ 173333 w 3474799"/>
              <a:gd name="connsiteY5" fmla="*/ 798897 h 1174282"/>
              <a:gd name="connsiteX6" fmla="*/ 202209 w 3474799"/>
              <a:gd name="connsiteY6" fmla="*/ 818148 h 1174282"/>
              <a:gd name="connsiteX7" fmla="*/ 202209 w 3474799"/>
              <a:gd name="connsiteY7" fmla="*/ 875899 h 1174282"/>
              <a:gd name="connsiteX8" fmla="*/ 192584 w 3474799"/>
              <a:gd name="connsiteY8" fmla="*/ 914400 h 1174282"/>
              <a:gd name="connsiteX9" fmla="*/ 231085 w 3474799"/>
              <a:gd name="connsiteY9" fmla="*/ 972152 h 1174282"/>
              <a:gd name="connsiteX10" fmla="*/ 240710 w 3474799"/>
              <a:gd name="connsiteY10" fmla="*/ 943276 h 1174282"/>
              <a:gd name="connsiteX11" fmla="*/ 269586 w 3474799"/>
              <a:gd name="connsiteY11" fmla="*/ 952901 h 1174282"/>
              <a:gd name="connsiteX12" fmla="*/ 298462 w 3474799"/>
              <a:gd name="connsiteY12" fmla="*/ 1020278 h 1174282"/>
              <a:gd name="connsiteX13" fmla="*/ 327338 w 3474799"/>
              <a:gd name="connsiteY13" fmla="*/ 1039529 h 1174282"/>
              <a:gd name="connsiteX14" fmla="*/ 317712 w 3474799"/>
              <a:gd name="connsiteY14" fmla="*/ 808522 h 1174282"/>
              <a:gd name="connsiteX15" fmla="*/ 279211 w 3474799"/>
              <a:gd name="connsiteY15" fmla="*/ 818148 h 1174282"/>
              <a:gd name="connsiteX16" fmla="*/ 221460 w 3474799"/>
              <a:gd name="connsiteY16" fmla="*/ 856649 h 1174282"/>
              <a:gd name="connsiteX17" fmla="*/ 192584 w 3474799"/>
              <a:gd name="connsiteY17" fmla="*/ 847023 h 1174282"/>
              <a:gd name="connsiteX18" fmla="*/ 154083 w 3474799"/>
              <a:gd name="connsiteY18" fmla="*/ 789272 h 1174282"/>
              <a:gd name="connsiteX19" fmla="*/ 125207 w 3474799"/>
              <a:gd name="connsiteY19" fmla="*/ 760396 h 1174282"/>
              <a:gd name="connsiteX20" fmla="*/ 115582 w 3474799"/>
              <a:gd name="connsiteY20" fmla="*/ 712270 h 1174282"/>
              <a:gd name="connsiteX21" fmla="*/ 115582 w 3474799"/>
              <a:gd name="connsiteY21" fmla="*/ 654518 h 1174282"/>
              <a:gd name="connsiteX22" fmla="*/ 144458 w 3474799"/>
              <a:gd name="connsiteY22" fmla="*/ 625642 h 1174282"/>
              <a:gd name="connsiteX23" fmla="*/ 134832 w 3474799"/>
              <a:gd name="connsiteY23" fmla="*/ 577516 h 1174282"/>
              <a:gd name="connsiteX24" fmla="*/ 38580 w 3474799"/>
              <a:gd name="connsiteY24" fmla="*/ 567891 h 1174282"/>
              <a:gd name="connsiteX25" fmla="*/ 9704 w 3474799"/>
              <a:gd name="connsiteY25" fmla="*/ 558266 h 1174282"/>
              <a:gd name="connsiteX26" fmla="*/ 79 w 3474799"/>
              <a:gd name="connsiteY26" fmla="*/ 529390 h 1174282"/>
              <a:gd name="connsiteX27" fmla="*/ 19329 w 3474799"/>
              <a:gd name="connsiteY27" fmla="*/ 452388 h 1174282"/>
              <a:gd name="connsiteX28" fmla="*/ 182959 w 3474799"/>
              <a:gd name="connsiteY28" fmla="*/ 356135 h 1174282"/>
              <a:gd name="connsiteX29" fmla="*/ 163708 w 3474799"/>
              <a:gd name="connsiteY29" fmla="*/ 385011 h 1174282"/>
              <a:gd name="connsiteX30" fmla="*/ 105957 w 3474799"/>
              <a:gd name="connsiteY30" fmla="*/ 423512 h 1174282"/>
              <a:gd name="connsiteX31" fmla="*/ 67455 w 3474799"/>
              <a:gd name="connsiteY31" fmla="*/ 481263 h 1174282"/>
              <a:gd name="connsiteX32" fmla="*/ 28954 w 3474799"/>
              <a:gd name="connsiteY32" fmla="*/ 548640 h 1174282"/>
              <a:gd name="connsiteX33" fmla="*/ 48205 w 3474799"/>
              <a:gd name="connsiteY33" fmla="*/ 596767 h 1174282"/>
              <a:gd name="connsiteX34" fmla="*/ 67455 w 3474799"/>
              <a:gd name="connsiteY34" fmla="*/ 567891 h 1174282"/>
              <a:gd name="connsiteX35" fmla="*/ 86706 w 3474799"/>
              <a:gd name="connsiteY35" fmla="*/ 481263 h 1174282"/>
              <a:gd name="connsiteX36" fmla="*/ 96331 w 3474799"/>
              <a:gd name="connsiteY36" fmla="*/ 442762 h 1174282"/>
              <a:gd name="connsiteX37" fmla="*/ 77081 w 3474799"/>
              <a:gd name="connsiteY37" fmla="*/ 471638 h 1174282"/>
              <a:gd name="connsiteX38" fmla="*/ 38580 w 3474799"/>
              <a:gd name="connsiteY38" fmla="*/ 606392 h 1174282"/>
              <a:gd name="connsiteX39" fmla="*/ 28954 w 3474799"/>
              <a:gd name="connsiteY39" fmla="*/ 635268 h 1174282"/>
              <a:gd name="connsiteX40" fmla="*/ 38580 w 3474799"/>
              <a:gd name="connsiteY40" fmla="*/ 673769 h 1174282"/>
              <a:gd name="connsiteX41" fmla="*/ 48205 w 3474799"/>
              <a:gd name="connsiteY41" fmla="*/ 750771 h 1174282"/>
              <a:gd name="connsiteX42" fmla="*/ 67455 w 3474799"/>
              <a:gd name="connsiteY42" fmla="*/ 798897 h 1174282"/>
              <a:gd name="connsiteX43" fmla="*/ 125207 w 3474799"/>
              <a:gd name="connsiteY43" fmla="*/ 895150 h 1174282"/>
              <a:gd name="connsiteX44" fmla="*/ 144458 w 3474799"/>
              <a:gd name="connsiteY44" fmla="*/ 924026 h 1174282"/>
              <a:gd name="connsiteX45" fmla="*/ 182959 w 3474799"/>
              <a:gd name="connsiteY45" fmla="*/ 991402 h 1174282"/>
              <a:gd name="connsiteX46" fmla="*/ 231085 w 3474799"/>
              <a:gd name="connsiteY46" fmla="*/ 981777 h 1174282"/>
              <a:gd name="connsiteX47" fmla="*/ 279211 w 3474799"/>
              <a:gd name="connsiteY47" fmla="*/ 972152 h 1174282"/>
              <a:gd name="connsiteX48" fmla="*/ 308087 w 3474799"/>
              <a:gd name="connsiteY48" fmla="*/ 1029903 h 1174282"/>
              <a:gd name="connsiteX49" fmla="*/ 336963 w 3474799"/>
              <a:gd name="connsiteY49" fmla="*/ 1049154 h 1174282"/>
              <a:gd name="connsiteX50" fmla="*/ 356213 w 3474799"/>
              <a:gd name="connsiteY50" fmla="*/ 1078030 h 1174282"/>
              <a:gd name="connsiteX51" fmla="*/ 385089 w 3474799"/>
              <a:gd name="connsiteY51" fmla="*/ 1068404 h 1174282"/>
              <a:gd name="connsiteX52" fmla="*/ 394714 w 3474799"/>
              <a:gd name="connsiteY52" fmla="*/ 1039529 h 1174282"/>
              <a:gd name="connsiteX53" fmla="*/ 375464 w 3474799"/>
              <a:gd name="connsiteY53" fmla="*/ 1068404 h 1174282"/>
              <a:gd name="connsiteX54" fmla="*/ 413965 w 3474799"/>
              <a:gd name="connsiteY54" fmla="*/ 1058779 h 1174282"/>
              <a:gd name="connsiteX55" fmla="*/ 423590 w 3474799"/>
              <a:gd name="connsiteY55" fmla="*/ 1029903 h 1174282"/>
              <a:gd name="connsiteX56" fmla="*/ 442841 w 3474799"/>
              <a:gd name="connsiteY56" fmla="*/ 991402 h 1174282"/>
              <a:gd name="connsiteX57" fmla="*/ 462091 w 3474799"/>
              <a:gd name="connsiteY57" fmla="*/ 962527 h 1174282"/>
              <a:gd name="connsiteX58" fmla="*/ 404340 w 3474799"/>
              <a:gd name="connsiteY58" fmla="*/ 943276 h 1174282"/>
              <a:gd name="connsiteX59" fmla="*/ 385089 w 3474799"/>
              <a:gd name="connsiteY59" fmla="*/ 972152 h 1174282"/>
              <a:gd name="connsiteX60" fmla="*/ 385089 w 3474799"/>
              <a:gd name="connsiteY60" fmla="*/ 1068404 h 1174282"/>
              <a:gd name="connsiteX61" fmla="*/ 413965 w 3474799"/>
              <a:gd name="connsiteY61" fmla="*/ 1078030 h 1174282"/>
              <a:gd name="connsiteX62" fmla="*/ 510218 w 3474799"/>
              <a:gd name="connsiteY62" fmla="*/ 1106906 h 1174282"/>
              <a:gd name="connsiteX63" fmla="*/ 664222 w 3474799"/>
              <a:gd name="connsiteY63" fmla="*/ 1078030 h 1174282"/>
              <a:gd name="connsiteX64" fmla="*/ 721973 w 3474799"/>
              <a:gd name="connsiteY64" fmla="*/ 1058779 h 1174282"/>
              <a:gd name="connsiteX65" fmla="*/ 750849 w 3474799"/>
              <a:gd name="connsiteY65" fmla="*/ 1049154 h 1174282"/>
              <a:gd name="connsiteX66" fmla="*/ 721973 w 3474799"/>
              <a:gd name="connsiteY66" fmla="*/ 1058779 h 1174282"/>
              <a:gd name="connsiteX67" fmla="*/ 693098 w 3474799"/>
              <a:gd name="connsiteY67" fmla="*/ 1087655 h 1174282"/>
              <a:gd name="connsiteX68" fmla="*/ 683472 w 3474799"/>
              <a:gd name="connsiteY68" fmla="*/ 1116531 h 1174282"/>
              <a:gd name="connsiteX69" fmla="*/ 721973 w 3474799"/>
              <a:gd name="connsiteY69" fmla="*/ 1106906 h 1174282"/>
              <a:gd name="connsiteX70" fmla="*/ 741224 w 3474799"/>
              <a:gd name="connsiteY70" fmla="*/ 1078030 h 1174282"/>
              <a:gd name="connsiteX71" fmla="*/ 731599 w 3474799"/>
              <a:gd name="connsiteY71" fmla="*/ 1049154 h 1174282"/>
              <a:gd name="connsiteX72" fmla="*/ 587220 w 3474799"/>
              <a:gd name="connsiteY72" fmla="*/ 1058779 h 1174282"/>
              <a:gd name="connsiteX73" fmla="*/ 577594 w 3474799"/>
              <a:gd name="connsiteY73" fmla="*/ 1087655 h 1174282"/>
              <a:gd name="connsiteX74" fmla="*/ 644971 w 3474799"/>
              <a:gd name="connsiteY74" fmla="*/ 1126156 h 1174282"/>
              <a:gd name="connsiteX75" fmla="*/ 750849 w 3474799"/>
              <a:gd name="connsiteY75" fmla="*/ 1116531 h 1174282"/>
              <a:gd name="connsiteX76" fmla="*/ 875978 w 3474799"/>
              <a:gd name="connsiteY76" fmla="*/ 1058779 h 1174282"/>
              <a:gd name="connsiteX77" fmla="*/ 895228 w 3474799"/>
              <a:gd name="connsiteY77" fmla="*/ 1029903 h 1174282"/>
              <a:gd name="connsiteX78" fmla="*/ 952980 w 3474799"/>
              <a:gd name="connsiteY78" fmla="*/ 1068404 h 1174282"/>
              <a:gd name="connsiteX79" fmla="*/ 981855 w 3474799"/>
              <a:gd name="connsiteY79" fmla="*/ 1078030 h 1174282"/>
              <a:gd name="connsiteX80" fmla="*/ 991481 w 3474799"/>
              <a:gd name="connsiteY80" fmla="*/ 1049154 h 1174282"/>
              <a:gd name="connsiteX81" fmla="*/ 1020357 w 3474799"/>
              <a:gd name="connsiteY81" fmla="*/ 1068404 h 1174282"/>
              <a:gd name="connsiteX82" fmla="*/ 1058858 w 3474799"/>
              <a:gd name="connsiteY82" fmla="*/ 1078030 h 1174282"/>
              <a:gd name="connsiteX83" fmla="*/ 1116609 w 3474799"/>
              <a:gd name="connsiteY83" fmla="*/ 1039529 h 1174282"/>
              <a:gd name="connsiteX84" fmla="*/ 1106984 w 3474799"/>
              <a:gd name="connsiteY84" fmla="*/ 1010653 h 1174282"/>
              <a:gd name="connsiteX85" fmla="*/ 1126234 w 3474799"/>
              <a:gd name="connsiteY85" fmla="*/ 943276 h 1174282"/>
              <a:gd name="connsiteX86" fmla="*/ 1135860 w 3474799"/>
              <a:gd name="connsiteY86" fmla="*/ 914400 h 1174282"/>
              <a:gd name="connsiteX87" fmla="*/ 1106984 w 3474799"/>
              <a:gd name="connsiteY87" fmla="*/ 904775 h 1174282"/>
              <a:gd name="connsiteX88" fmla="*/ 1078108 w 3474799"/>
              <a:gd name="connsiteY88" fmla="*/ 914400 h 1174282"/>
              <a:gd name="connsiteX89" fmla="*/ 1068483 w 3474799"/>
              <a:gd name="connsiteY89" fmla="*/ 943276 h 1174282"/>
              <a:gd name="connsiteX90" fmla="*/ 1058858 w 3474799"/>
              <a:gd name="connsiteY90" fmla="*/ 1001028 h 1174282"/>
              <a:gd name="connsiteX91" fmla="*/ 1068483 w 3474799"/>
              <a:gd name="connsiteY91" fmla="*/ 1058779 h 1174282"/>
              <a:gd name="connsiteX92" fmla="*/ 1164735 w 3474799"/>
              <a:gd name="connsiteY92" fmla="*/ 1097280 h 1174282"/>
              <a:gd name="connsiteX93" fmla="*/ 1270613 w 3474799"/>
              <a:gd name="connsiteY93" fmla="*/ 1078030 h 1174282"/>
              <a:gd name="connsiteX94" fmla="*/ 1299489 w 3474799"/>
              <a:gd name="connsiteY94" fmla="*/ 1049154 h 1174282"/>
              <a:gd name="connsiteX95" fmla="*/ 1280239 w 3474799"/>
              <a:gd name="connsiteY95" fmla="*/ 962527 h 1174282"/>
              <a:gd name="connsiteX96" fmla="*/ 1270613 w 3474799"/>
              <a:gd name="connsiteY96" fmla="*/ 933651 h 1174282"/>
              <a:gd name="connsiteX97" fmla="*/ 1260988 w 3474799"/>
              <a:gd name="connsiteY97" fmla="*/ 895150 h 1174282"/>
              <a:gd name="connsiteX98" fmla="*/ 1241738 w 3474799"/>
              <a:gd name="connsiteY98" fmla="*/ 856649 h 1174282"/>
              <a:gd name="connsiteX99" fmla="*/ 1232112 w 3474799"/>
              <a:gd name="connsiteY99" fmla="*/ 827773 h 1174282"/>
              <a:gd name="connsiteX100" fmla="*/ 1193611 w 3474799"/>
              <a:gd name="connsiteY100" fmla="*/ 770021 h 1174282"/>
              <a:gd name="connsiteX101" fmla="*/ 1164735 w 3474799"/>
              <a:gd name="connsiteY101" fmla="*/ 789272 h 1174282"/>
              <a:gd name="connsiteX102" fmla="*/ 1058858 w 3474799"/>
              <a:gd name="connsiteY102" fmla="*/ 847023 h 1174282"/>
              <a:gd name="connsiteX103" fmla="*/ 1087733 w 3474799"/>
              <a:gd name="connsiteY103" fmla="*/ 856649 h 1174282"/>
              <a:gd name="connsiteX104" fmla="*/ 1126234 w 3474799"/>
              <a:gd name="connsiteY104" fmla="*/ 827773 h 1174282"/>
              <a:gd name="connsiteX105" fmla="*/ 1164735 w 3474799"/>
              <a:gd name="connsiteY105" fmla="*/ 770021 h 1174282"/>
              <a:gd name="connsiteX106" fmla="*/ 1116609 w 3474799"/>
              <a:gd name="connsiteY106" fmla="*/ 779647 h 1174282"/>
              <a:gd name="connsiteX107" fmla="*/ 1087733 w 3474799"/>
              <a:gd name="connsiteY107" fmla="*/ 798897 h 1174282"/>
              <a:gd name="connsiteX108" fmla="*/ 1097359 w 3474799"/>
              <a:gd name="connsiteY108" fmla="*/ 770021 h 1174282"/>
              <a:gd name="connsiteX109" fmla="*/ 1087733 w 3474799"/>
              <a:gd name="connsiteY109" fmla="*/ 721895 h 1174282"/>
              <a:gd name="connsiteX110" fmla="*/ 1126234 w 3474799"/>
              <a:gd name="connsiteY110" fmla="*/ 779647 h 1174282"/>
              <a:gd name="connsiteX111" fmla="*/ 1193611 w 3474799"/>
              <a:gd name="connsiteY111" fmla="*/ 808522 h 1174282"/>
              <a:gd name="connsiteX112" fmla="*/ 1289864 w 3474799"/>
              <a:gd name="connsiteY112" fmla="*/ 827773 h 1174282"/>
              <a:gd name="connsiteX113" fmla="*/ 1376491 w 3474799"/>
              <a:gd name="connsiteY113" fmla="*/ 818148 h 1174282"/>
              <a:gd name="connsiteX114" fmla="*/ 1366866 w 3474799"/>
              <a:gd name="connsiteY114" fmla="*/ 779647 h 1174282"/>
              <a:gd name="connsiteX115" fmla="*/ 1318740 w 3474799"/>
              <a:gd name="connsiteY115" fmla="*/ 731520 h 1174282"/>
              <a:gd name="connsiteX116" fmla="*/ 1183986 w 3474799"/>
              <a:gd name="connsiteY116" fmla="*/ 741146 h 1174282"/>
              <a:gd name="connsiteX117" fmla="*/ 1164735 w 3474799"/>
              <a:gd name="connsiteY117" fmla="*/ 693019 h 1174282"/>
              <a:gd name="connsiteX118" fmla="*/ 1135860 w 3474799"/>
              <a:gd name="connsiteY118" fmla="*/ 529390 h 1174282"/>
              <a:gd name="connsiteX119" fmla="*/ 1116609 w 3474799"/>
              <a:gd name="connsiteY119" fmla="*/ 500514 h 1174282"/>
              <a:gd name="connsiteX120" fmla="*/ 1145485 w 3474799"/>
              <a:gd name="connsiteY120" fmla="*/ 490889 h 1174282"/>
              <a:gd name="connsiteX121" fmla="*/ 1135860 w 3474799"/>
              <a:gd name="connsiteY121" fmla="*/ 462013 h 1174282"/>
              <a:gd name="connsiteX122" fmla="*/ 1087733 w 3474799"/>
              <a:gd name="connsiteY122" fmla="*/ 404261 h 1174282"/>
              <a:gd name="connsiteX123" fmla="*/ 1058858 w 3474799"/>
              <a:gd name="connsiteY123" fmla="*/ 413887 h 1174282"/>
              <a:gd name="connsiteX124" fmla="*/ 1049232 w 3474799"/>
              <a:gd name="connsiteY124" fmla="*/ 385011 h 1174282"/>
              <a:gd name="connsiteX125" fmla="*/ 1078108 w 3474799"/>
              <a:gd name="connsiteY125" fmla="*/ 394636 h 1174282"/>
              <a:gd name="connsiteX126" fmla="*/ 1155110 w 3474799"/>
              <a:gd name="connsiteY126" fmla="*/ 423512 h 1174282"/>
              <a:gd name="connsiteX127" fmla="*/ 1222487 w 3474799"/>
              <a:gd name="connsiteY127" fmla="*/ 452388 h 1174282"/>
              <a:gd name="connsiteX128" fmla="*/ 1289864 w 3474799"/>
              <a:gd name="connsiteY128" fmla="*/ 433137 h 1174282"/>
              <a:gd name="connsiteX129" fmla="*/ 1280239 w 3474799"/>
              <a:gd name="connsiteY129" fmla="*/ 308009 h 1174282"/>
              <a:gd name="connsiteX130" fmla="*/ 1260988 w 3474799"/>
              <a:gd name="connsiteY130" fmla="*/ 259882 h 1174282"/>
              <a:gd name="connsiteX131" fmla="*/ 1183986 w 3474799"/>
              <a:gd name="connsiteY131" fmla="*/ 173255 h 1174282"/>
              <a:gd name="connsiteX132" fmla="*/ 1126234 w 3474799"/>
              <a:gd name="connsiteY132" fmla="*/ 125129 h 1174282"/>
              <a:gd name="connsiteX133" fmla="*/ 1039607 w 3474799"/>
              <a:gd name="connsiteY133" fmla="*/ 173255 h 1174282"/>
              <a:gd name="connsiteX134" fmla="*/ 1010731 w 3474799"/>
              <a:gd name="connsiteY134" fmla="*/ 192506 h 1174282"/>
              <a:gd name="connsiteX135" fmla="*/ 943354 w 3474799"/>
              <a:gd name="connsiteY135" fmla="*/ 250257 h 1174282"/>
              <a:gd name="connsiteX136" fmla="*/ 875978 w 3474799"/>
              <a:gd name="connsiteY136" fmla="*/ 308009 h 1174282"/>
              <a:gd name="connsiteX137" fmla="*/ 837477 w 3474799"/>
              <a:gd name="connsiteY137" fmla="*/ 298383 h 1174282"/>
              <a:gd name="connsiteX138" fmla="*/ 789350 w 3474799"/>
              <a:gd name="connsiteY138" fmla="*/ 288758 h 1174282"/>
              <a:gd name="connsiteX139" fmla="*/ 770100 w 3474799"/>
              <a:gd name="connsiteY139" fmla="*/ 259882 h 1174282"/>
              <a:gd name="connsiteX140" fmla="*/ 760474 w 3474799"/>
              <a:gd name="connsiteY140" fmla="*/ 231007 h 1174282"/>
              <a:gd name="connsiteX141" fmla="*/ 789350 w 3474799"/>
              <a:gd name="connsiteY141" fmla="*/ 250257 h 1174282"/>
              <a:gd name="connsiteX142" fmla="*/ 818226 w 3474799"/>
              <a:gd name="connsiteY142" fmla="*/ 259882 h 1174282"/>
              <a:gd name="connsiteX143" fmla="*/ 837477 w 3474799"/>
              <a:gd name="connsiteY143" fmla="*/ 288758 h 1174282"/>
              <a:gd name="connsiteX144" fmla="*/ 895228 w 3474799"/>
              <a:gd name="connsiteY144" fmla="*/ 308009 h 1174282"/>
              <a:gd name="connsiteX145" fmla="*/ 943354 w 3474799"/>
              <a:gd name="connsiteY145" fmla="*/ 346510 h 1174282"/>
              <a:gd name="connsiteX146" fmla="*/ 972230 w 3474799"/>
              <a:gd name="connsiteY146" fmla="*/ 365760 h 1174282"/>
              <a:gd name="connsiteX147" fmla="*/ 1020357 w 3474799"/>
              <a:gd name="connsiteY147" fmla="*/ 404261 h 1174282"/>
              <a:gd name="connsiteX148" fmla="*/ 1078108 w 3474799"/>
              <a:gd name="connsiteY148" fmla="*/ 442762 h 1174282"/>
              <a:gd name="connsiteX149" fmla="*/ 1126234 w 3474799"/>
              <a:gd name="connsiteY149" fmla="*/ 519764 h 1174282"/>
              <a:gd name="connsiteX150" fmla="*/ 1155110 w 3474799"/>
              <a:gd name="connsiteY150" fmla="*/ 481263 h 1174282"/>
              <a:gd name="connsiteX151" fmla="*/ 1174361 w 3474799"/>
              <a:gd name="connsiteY151" fmla="*/ 433137 h 1174282"/>
              <a:gd name="connsiteX152" fmla="*/ 1203237 w 3474799"/>
              <a:gd name="connsiteY152" fmla="*/ 336884 h 1174282"/>
              <a:gd name="connsiteX153" fmla="*/ 1193611 w 3474799"/>
              <a:gd name="connsiteY153" fmla="*/ 86628 h 1174282"/>
              <a:gd name="connsiteX154" fmla="*/ 1164735 w 3474799"/>
              <a:gd name="connsiteY154" fmla="*/ 0 h 1174282"/>
              <a:gd name="connsiteX155" fmla="*/ 1106984 w 3474799"/>
              <a:gd name="connsiteY155" fmla="*/ 19251 h 1174282"/>
              <a:gd name="connsiteX156" fmla="*/ 1029982 w 3474799"/>
              <a:gd name="connsiteY156" fmla="*/ 144379 h 1174282"/>
              <a:gd name="connsiteX157" fmla="*/ 1010731 w 3474799"/>
              <a:gd name="connsiteY157" fmla="*/ 182880 h 1174282"/>
              <a:gd name="connsiteX158" fmla="*/ 972230 w 3474799"/>
              <a:gd name="connsiteY158" fmla="*/ 231007 h 1174282"/>
              <a:gd name="connsiteX159" fmla="*/ 914479 w 3474799"/>
              <a:gd name="connsiteY159" fmla="*/ 317634 h 1174282"/>
              <a:gd name="connsiteX160" fmla="*/ 875978 w 3474799"/>
              <a:gd name="connsiteY160" fmla="*/ 288758 h 1174282"/>
              <a:gd name="connsiteX161" fmla="*/ 837477 w 3474799"/>
              <a:gd name="connsiteY161" fmla="*/ 269508 h 1174282"/>
              <a:gd name="connsiteX162" fmla="*/ 750849 w 3474799"/>
              <a:gd name="connsiteY162" fmla="*/ 221381 h 1174282"/>
              <a:gd name="connsiteX163" fmla="*/ 596845 w 3474799"/>
              <a:gd name="connsiteY163" fmla="*/ 115503 h 1174282"/>
              <a:gd name="connsiteX164" fmla="*/ 529468 w 3474799"/>
              <a:gd name="connsiteY164" fmla="*/ 67377 h 1174282"/>
              <a:gd name="connsiteX165" fmla="*/ 500592 w 3474799"/>
              <a:gd name="connsiteY165" fmla="*/ 48127 h 1174282"/>
              <a:gd name="connsiteX166" fmla="*/ 529468 w 3474799"/>
              <a:gd name="connsiteY166" fmla="*/ 115503 h 1174282"/>
              <a:gd name="connsiteX167" fmla="*/ 587220 w 3474799"/>
              <a:gd name="connsiteY167" fmla="*/ 134754 h 1174282"/>
              <a:gd name="connsiteX168" fmla="*/ 644971 w 3474799"/>
              <a:gd name="connsiteY168" fmla="*/ 192506 h 1174282"/>
              <a:gd name="connsiteX169" fmla="*/ 721973 w 3474799"/>
              <a:gd name="connsiteY169" fmla="*/ 231007 h 1174282"/>
              <a:gd name="connsiteX170" fmla="*/ 731599 w 3474799"/>
              <a:gd name="connsiteY170" fmla="*/ 259882 h 1174282"/>
              <a:gd name="connsiteX171" fmla="*/ 798975 w 3474799"/>
              <a:gd name="connsiteY171" fmla="*/ 298383 h 1174282"/>
              <a:gd name="connsiteX172" fmla="*/ 827851 w 3474799"/>
              <a:gd name="connsiteY172" fmla="*/ 317634 h 1174282"/>
              <a:gd name="connsiteX173" fmla="*/ 904853 w 3474799"/>
              <a:gd name="connsiteY173" fmla="*/ 356135 h 1174282"/>
              <a:gd name="connsiteX174" fmla="*/ 952980 w 3474799"/>
              <a:gd name="connsiteY174" fmla="*/ 413887 h 1174282"/>
              <a:gd name="connsiteX175" fmla="*/ 981855 w 3474799"/>
              <a:gd name="connsiteY175" fmla="*/ 442762 h 1174282"/>
              <a:gd name="connsiteX176" fmla="*/ 1001106 w 3474799"/>
              <a:gd name="connsiteY176" fmla="*/ 471638 h 1174282"/>
              <a:gd name="connsiteX177" fmla="*/ 1039607 w 3474799"/>
              <a:gd name="connsiteY177" fmla="*/ 500514 h 1174282"/>
              <a:gd name="connsiteX178" fmla="*/ 1106984 w 3474799"/>
              <a:gd name="connsiteY178" fmla="*/ 596767 h 1174282"/>
              <a:gd name="connsiteX179" fmla="*/ 1135860 w 3474799"/>
              <a:gd name="connsiteY179" fmla="*/ 625642 h 1174282"/>
              <a:gd name="connsiteX180" fmla="*/ 1164735 w 3474799"/>
              <a:gd name="connsiteY180" fmla="*/ 616017 h 1174282"/>
              <a:gd name="connsiteX181" fmla="*/ 1174361 w 3474799"/>
              <a:gd name="connsiteY181" fmla="*/ 664143 h 1174282"/>
              <a:gd name="connsiteX182" fmla="*/ 1183986 w 3474799"/>
              <a:gd name="connsiteY182" fmla="*/ 693019 h 1174282"/>
              <a:gd name="connsiteX183" fmla="*/ 1232112 w 3474799"/>
              <a:gd name="connsiteY183" fmla="*/ 770021 h 1174282"/>
              <a:gd name="connsiteX184" fmla="*/ 1260988 w 3474799"/>
              <a:gd name="connsiteY184" fmla="*/ 789272 h 1174282"/>
              <a:gd name="connsiteX185" fmla="*/ 1289864 w 3474799"/>
              <a:gd name="connsiteY185" fmla="*/ 779647 h 1174282"/>
              <a:gd name="connsiteX186" fmla="*/ 1280239 w 3474799"/>
              <a:gd name="connsiteY186" fmla="*/ 741146 h 1174282"/>
              <a:gd name="connsiteX187" fmla="*/ 1270613 w 3474799"/>
              <a:gd name="connsiteY187" fmla="*/ 770021 h 1174282"/>
              <a:gd name="connsiteX188" fmla="*/ 1299489 w 3474799"/>
              <a:gd name="connsiteY188" fmla="*/ 779647 h 1174282"/>
              <a:gd name="connsiteX189" fmla="*/ 1309114 w 3474799"/>
              <a:gd name="connsiteY189" fmla="*/ 731520 h 1174282"/>
              <a:gd name="connsiteX190" fmla="*/ 1318740 w 3474799"/>
              <a:gd name="connsiteY190" fmla="*/ 702644 h 1174282"/>
              <a:gd name="connsiteX191" fmla="*/ 1309114 w 3474799"/>
              <a:gd name="connsiteY191" fmla="*/ 500514 h 1174282"/>
              <a:gd name="connsiteX192" fmla="*/ 1270613 w 3474799"/>
              <a:gd name="connsiteY192" fmla="*/ 529390 h 1174282"/>
              <a:gd name="connsiteX193" fmla="*/ 1251363 w 3474799"/>
              <a:gd name="connsiteY193" fmla="*/ 587141 h 1174282"/>
              <a:gd name="connsiteX194" fmla="*/ 1289864 w 3474799"/>
              <a:gd name="connsiteY194" fmla="*/ 731520 h 1174282"/>
              <a:gd name="connsiteX195" fmla="*/ 1318740 w 3474799"/>
              <a:gd name="connsiteY195" fmla="*/ 741146 h 1174282"/>
              <a:gd name="connsiteX196" fmla="*/ 1357241 w 3474799"/>
              <a:gd name="connsiteY196" fmla="*/ 731520 h 1174282"/>
              <a:gd name="connsiteX197" fmla="*/ 1386117 w 3474799"/>
              <a:gd name="connsiteY197" fmla="*/ 721895 h 1174282"/>
              <a:gd name="connsiteX198" fmla="*/ 1347615 w 3474799"/>
              <a:gd name="connsiteY198" fmla="*/ 760396 h 1174282"/>
              <a:gd name="connsiteX199" fmla="*/ 1299489 w 3474799"/>
              <a:gd name="connsiteY199" fmla="*/ 895150 h 1174282"/>
              <a:gd name="connsiteX200" fmla="*/ 1289864 w 3474799"/>
              <a:gd name="connsiteY200" fmla="*/ 962527 h 1174282"/>
              <a:gd name="connsiteX201" fmla="*/ 1309114 w 3474799"/>
              <a:gd name="connsiteY201" fmla="*/ 1106906 h 1174282"/>
              <a:gd name="connsiteX202" fmla="*/ 1357241 w 3474799"/>
              <a:gd name="connsiteY202" fmla="*/ 1145407 h 1174282"/>
              <a:gd name="connsiteX203" fmla="*/ 1424618 w 3474799"/>
              <a:gd name="connsiteY203" fmla="*/ 1174282 h 1174282"/>
              <a:gd name="connsiteX204" fmla="*/ 1491994 w 3474799"/>
              <a:gd name="connsiteY204" fmla="*/ 1116531 h 1174282"/>
              <a:gd name="connsiteX205" fmla="*/ 1520870 w 3474799"/>
              <a:gd name="connsiteY205" fmla="*/ 1078030 h 1174282"/>
              <a:gd name="connsiteX206" fmla="*/ 1501620 w 3474799"/>
              <a:gd name="connsiteY206" fmla="*/ 731520 h 1174282"/>
              <a:gd name="connsiteX207" fmla="*/ 1482369 w 3474799"/>
              <a:gd name="connsiteY207" fmla="*/ 683394 h 1174282"/>
              <a:gd name="connsiteX208" fmla="*/ 1472744 w 3474799"/>
              <a:gd name="connsiteY208" fmla="*/ 644893 h 1174282"/>
              <a:gd name="connsiteX209" fmla="*/ 1443868 w 3474799"/>
              <a:gd name="connsiteY209" fmla="*/ 741146 h 1174282"/>
              <a:gd name="connsiteX210" fmla="*/ 1530495 w 3474799"/>
              <a:gd name="connsiteY210" fmla="*/ 760396 h 1174282"/>
              <a:gd name="connsiteX211" fmla="*/ 1694125 w 3474799"/>
              <a:gd name="connsiteY211" fmla="*/ 702644 h 1174282"/>
              <a:gd name="connsiteX212" fmla="*/ 1963632 w 3474799"/>
              <a:gd name="connsiteY212" fmla="*/ 683394 h 1174282"/>
              <a:gd name="connsiteX213" fmla="*/ 2290891 w 3474799"/>
              <a:gd name="connsiteY213" fmla="*/ 673769 h 1174282"/>
              <a:gd name="connsiteX214" fmla="*/ 2262015 w 3474799"/>
              <a:gd name="connsiteY214" fmla="*/ 644893 h 1174282"/>
              <a:gd name="connsiteX215" fmla="*/ 1954007 w 3474799"/>
              <a:gd name="connsiteY215" fmla="*/ 539015 h 1174282"/>
              <a:gd name="connsiteX216" fmla="*/ 1694125 w 3474799"/>
              <a:gd name="connsiteY216" fmla="*/ 510139 h 1174282"/>
              <a:gd name="connsiteX217" fmla="*/ 1607498 w 3474799"/>
              <a:gd name="connsiteY217" fmla="*/ 519764 h 1174282"/>
              <a:gd name="connsiteX218" fmla="*/ 1597872 w 3474799"/>
              <a:gd name="connsiteY218" fmla="*/ 548640 h 1174282"/>
              <a:gd name="connsiteX219" fmla="*/ 1559371 w 3474799"/>
              <a:gd name="connsiteY219" fmla="*/ 587141 h 1174282"/>
              <a:gd name="connsiteX220" fmla="*/ 1549746 w 3474799"/>
              <a:gd name="connsiteY220" fmla="*/ 616017 h 1174282"/>
              <a:gd name="connsiteX221" fmla="*/ 1578622 w 3474799"/>
              <a:gd name="connsiteY221" fmla="*/ 673769 h 1174282"/>
              <a:gd name="connsiteX222" fmla="*/ 1617123 w 3474799"/>
              <a:gd name="connsiteY222" fmla="*/ 721895 h 1174282"/>
              <a:gd name="connsiteX223" fmla="*/ 1742251 w 3474799"/>
              <a:gd name="connsiteY223" fmla="*/ 779647 h 1174282"/>
              <a:gd name="connsiteX224" fmla="*/ 1819253 w 3474799"/>
              <a:gd name="connsiteY224" fmla="*/ 798897 h 1174282"/>
              <a:gd name="connsiteX225" fmla="*/ 1915506 w 3474799"/>
              <a:gd name="connsiteY225" fmla="*/ 789272 h 1174282"/>
              <a:gd name="connsiteX226" fmla="*/ 1925131 w 3474799"/>
              <a:gd name="connsiteY226" fmla="*/ 760396 h 1174282"/>
              <a:gd name="connsiteX227" fmla="*/ 1886630 w 3474799"/>
              <a:gd name="connsiteY227" fmla="*/ 798897 h 1174282"/>
              <a:gd name="connsiteX228" fmla="*/ 1857754 w 3474799"/>
              <a:gd name="connsiteY228" fmla="*/ 856649 h 1174282"/>
              <a:gd name="connsiteX229" fmla="*/ 1838504 w 3474799"/>
              <a:gd name="connsiteY229" fmla="*/ 885524 h 1174282"/>
              <a:gd name="connsiteX230" fmla="*/ 1809628 w 3474799"/>
              <a:gd name="connsiteY230" fmla="*/ 943276 h 1174282"/>
              <a:gd name="connsiteX231" fmla="*/ 1809628 w 3474799"/>
              <a:gd name="connsiteY231" fmla="*/ 1049154 h 1174282"/>
              <a:gd name="connsiteX232" fmla="*/ 1896255 w 3474799"/>
              <a:gd name="connsiteY232" fmla="*/ 1058779 h 1174282"/>
              <a:gd name="connsiteX233" fmla="*/ 1944382 w 3474799"/>
              <a:gd name="connsiteY233" fmla="*/ 1068404 h 1174282"/>
              <a:gd name="connsiteX234" fmla="*/ 1992508 w 3474799"/>
              <a:gd name="connsiteY234" fmla="*/ 1097280 h 1174282"/>
              <a:gd name="connsiteX235" fmla="*/ 2098386 w 3474799"/>
              <a:gd name="connsiteY235" fmla="*/ 1126156 h 1174282"/>
              <a:gd name="connsiteX236" fmla="*/ 2185013 w 3474799"/>
              <a:gd name="connsiteY236" fmla="*/ 1020278 h 1174282"/>
              <a:gd name="connsiteX237" fmla="*/ 2290891 w 3474799"/>
              <a:gd name="connsiteY237" fmla="*/ 933651 h 1174282"/>
              <a:gd name="connsiteX238" fmla="*/ 2396769 w 3474799"/>
              <a:gd name="connsiteY238" fmla="*/ 866274 h 1174282"/>
              <a:gd name="connsiteX239" fmla="*/ 2435270 w 3474799"/>
              <a:gd name="connsiteY239" fmla="*/ 837398 h 1174282"/>
              <a:gd name="connsiteX240" fmla="*/ 2406394 w 3474799"/>
              <a:gd name="connsiteY240" fmla="*/ 856649 h 1174282"/>
              <a:gd name="connsiteX241" fmla="*/ 2377519 w 3474799"/>
              <a:gd name="connsiteY241" fmla="*/ 914400 h 1174282"/>
              <a:gd name="connsiteX242" fmla="*/ 2358268 w 3474799"/>
              <a:gd name="connsiteY242" fmla="*/ 962527 h 1174282"/>
              <a:gd name="connsiteX243" fmla="*/ 2367893 w 3474799"/>
              <a:gd name="connsiteY243" fmla="*/ 1001028 h 1174282"/>
              <a:gd name="connsiteX244" fmla="*/ 2483397 w 3474799"/>
              <a:gd name="connsiteY244" fmla="*/ 991402 h 1174282"/>
              <a:gd name="connsiteX245" fmla="*/ 2531523 w 3474799"/>
              <a:gd name="connsiteY245" fmla="*/ 981777 h 1174282"/>
              <a:gd name="connsiteX246" fmla="*/ 2627775 w 3474799"/>
              <a:gd name="connsiteY246" fmla="*/ 962527 h 1174282"/>
              <a:gd name="connsiteX247" fmla="*/ 2704778 w 3474799"/>
              <a:gd name="connsiteY247" fmla="*/ 866274 h 1174282"/>
              <a:gd name="connsiteX248" fmla="*/ 2714403 w 3474799"/>
              <a:gd name="connsiteY248" fmla="*/ 827773 h 1174282"/>
              <a:gd name="connsiteX249" fmla="*/ 2685527 w 3474799"/>
              <a:gd name="connsiteY249" fmla="*/ 731520 h 1174282"/>
              <a:gd name="connsiteX250" fmla="*/ 2637401 w 3474799"/>
              <a:gd name="connsiteY250" fmla="*/ 693019 h 1174282"/>
              <a:gd name="connsiteX251" fmla="*/ 2598900 w 3474799"/>
              <a:gd name="connsiteY251" fmla="*/ 654518 h 1174282"/>
              <a:gd name="connsiteX252" fmla="*/ 2521898 w 3474799"/>
              <a:gd name="connsiteY252" fmla="*/ 616017 h 1174282"/>
              <a:gd name="connsiteX253" fmla="*/ 2531523 w 3474799"/>
              <a:gd name="connsiteY253" fmla="*/ 644893 h 1174282"/>
              <a:gd name="connsiteX254" fmla="*/ 2589274 w 3474799"/>
              <a:gd name="connsiteY254" fmla="*/ 664143 h 1174282"/>
              <a:gd name="connsiteX255" fmla="*/ 2618150 w 3474799"/>
              <a:gd name="connsiteY255" fmla="*/ 683394 h 1174282"/>
              <a:gd name="connsiteX256" fmla="*/ 2762529 w 3474799"/>
              <a:gd name="connsiteY256" fmla="*/ 712270 h 1174282"/>
              <a:gd name="connsiteX257" fmla="*/ 2772154 w 3474799"/>
              <a:gd name="connsiteY257" fmla="*/ 760396 h 1174282"/>
              <a:gd name="connsiteX258" fmla="*/ 2791405 w 3474799"/>
              <a:gd name="connsiteY258" fmla="*/ 847023 h 1174282"/>
              <a:gd name="connsiteX259" fmla="*/ 2839531 w 3474799"/>
              <a:gd name="connsiteY259" fmla="*/ 943276 h 1174282"/>
              <a:gd name="connsiteX260" fmla="*/ 2955034 w 3474799"/>
              <a:gd name="connsiteY260" fmla="*/ 1010653 h 1174282"/>
              <a:gd name="connsiteX261" fmla="*/ 3041662 w 3474799"/>
              <a:gd name="connsiteY261" fmla="*/ 991402 h 1174282"/>
              <a:gd name="connsiteX262" fmla="*/ 3137914 w 3474799"/>
              <a:gd name="connsiteY262" fmla="*/ 933651 h 1174282"/>
              <a:gd name="connsiteX263" fmla="*/ 3407422 w 3474799"/>
              <a:gd name="connsiteY263" fmla="*/ 924026 h 1174282"/>
              <a:gd name="connsiteX264" fmla="*/ 3436298 w 3474799"/>
              <a:gd name="connsiteY264" fmla="*/ 904775 h 1174282"/>
              <a:gd name="connsiteX265" fmla="*/ 3474799 w 3474799"/>
              <a:gd name="connsiteY265" fmla="*/ 895150 h 1174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Lst>
            <a:rect l="l" t="t" r="r" b="b"/>
            <a:pathLst>
              <a:path w="3474799" h="1174282">
                <a:moveTo>
                  <a:pt x="19329" y="741146"/>
                </a:moveTo>
                <a:cubicBezTo>
                  <a:pt x="48102" y="735391"/>
                  <a:pt x="77723" y="722324"/>
                  <a:pt x="105957" y="741146"/>
                </a:cubicBezTo>
                <a:cubicBezTo>
                  <a:pt x="115582" y="747563"/>
                  <a:pt x="118790" y="760396"/>
                  <a:pt x="125207" y="770021"/>
                </a:cubicBezTo>
                <a:cubicBezTo>
                  <a:pt x="121999" y="792480"/>
                  <a:pt x="110660" y="815251"/>
                  <a:pt x="115582" y="837398"/>
                </a:cubicBezTo>
                <a:cubicBezTo>
                  <a:pt x="118092" y="848691"/>
                  <a:pt x="133114" y="858918"/>
                  <a:pt x="144458" y="856649"/>
                </a:cubicBezTo>
                <a:cubicBezTo>
                  <a:pt x="157785" y="853984"/>
                  <a:pt x="170180" y="808355"/>
                  <a:pt x="173333" y="798897"/>
                </a:cubicBezTo>
                <a:cubicBezTo>
                  <a:pt x="182958" y="805314"/>
                  <a:pt x="194982" y="809115"/>
                  <a:pt x="202209" y="818148"/>
                </a:cubicBezTo>
                <a:cubicBezTo>
                  <a:pt x="221121" y="841788"/>
                  <a:pt x="208963" y="852259"/>
                  <a:pt x="202209" y="875899"/>
                </a:cubicBezTo>
                <a:cubicBezTo>
                  <a:pt x="198575" y="888619"/>
                  <a:pt x="195792" y="901566"/>
                  <a:pt x="192584" y="914400"/>
                </a:cubicBezTo>
                <a:cubicBezTo>
                  <a:pt x="197557" y="929320"/>
                  <a:pt x="207051" y="972152"/>
                  <a:pt x="231085" y="972152"/>
                </a:cubicBezTo>
                <a:cubicBezTo>
                  <a:pt x="241231" y="972152"/>
                  <a:pt x="237502" y="952901"/>
                  <a:pt x="240710" y="943276"/>
                </a:cubicBezTo>
                <a:cubicBezTo>
                  <a:pt x="250335" y="946484"/>
                  <a:pt x="261663" y="946563"/>
                  <a:pt x="269586" y="952901"/>
                </a:cubicBezTo>
                <a:cubicBezTo>
                  <a:pt x="308411" y="983960"/>
                  <a:pt x="272040" y="980644"/>
                  <a:pt x="298462" y="1020278"/>
                </a:cubicBezTo>
                <a:cubicBezTo>
                  <a:pt x="304879" y="1029903"/>
                  <a:pt x="317713" y="1033112"/>
                  <a:pt x="327338" y="1039529"/>
                </a:cubicBezTo>
                <a:cubicBezTo>
                  <a:pt x="324129" y="962527"/>
                  <a:pt x="334084" y="883832"/>
                  <a:pt x="317712" y="808522"/>
                </a:cubicBezTo>
                <a:cubicBezTo>
                  <a:pt x="314902" y="795595"/>
                  <a:pt x="291043" y="812232"/>
                  <a:pt x="279211" y="818148"/>
                </a:cubicBezTo>
                <a:cubicBezTo>
                  <a:pt x="258518" y="828495"/>
                  <a:pt x="221460" y="856649"/>
                  <a:pt x="221460" y="856649"/>
                </a:cubicBezTo>
                <a:cubicBezTo>
                  <a:pt x="211835" y="853440"/>
                  <a:pt x="199758" y="854197"/>
                  <a:pt x="192584" y="847023"/>
                </a:cubicBezTo>
                <a:cubicBezTo>
                  <a:pt x="176224" y="830663"/>
                  <a:pt x="170443" y="805632"/>
                  <a:pt x="154083" y="789272"/>
                </a:cubicBezTo>
                <a:lnTo>
                  <a:pt x="125207" y="760396"/>
                </a:lnTo>
                <a:cubicBezTo>
                  <a:pt x="121999" y="744354"/>
                  <a:pt x="119550" y="728141"/>
                  <a:pt x="115582" y="712270"/>
                </a:cubicBezTo>
                <a:cubicBezTo>
                  <a:pt x="108582" y="684270"/>
                  <a:pt x="96915" y="682518"/>
                  <a:pt x="115582" y="654518"/>
                </a:cubicBezTo>
                <a:cubicBezTo>
                  <a:pt x="123133" y="643192"/>
                  <a:pt x="134833" y="635267"/>
                  <a:pt x="144458" y="625642"/>
                </a:cubicBezTo>
                <a:cubicBezTo>
                  <a:pt x="141249" y="609600"/>
                  <a:pt x="149194" y="585350"/>
                  <a:pt x="134832" y="577516"/>
                </a:cubicBezTo>
                <a:cubicBezTo>
                  <a:pt x="106525" y="562076"/>
                  <a:pt x="70449" y="572794"/>
                  <a:pt x="38580" y="567891"/>
                </a:cubicBezTo>
                <a:cubicBezTo>
                  <a:pt x="28552" y="566348"/>
                  <a:pt x="19329" y="561474"/>
                  <a:pt x="9704" y="558266"/>
                </a:cubicBezTo>
                <a:cubicBezTo>
                  <a:pt x="6496" y="548641"/>
                  <a:pt x="-840" y="539494"/>
                  <a:pt x="79" y="529390"/>
                </a:cubicBezTo>
                <a:cubicBezTo>
                  <a:pt x="2474" y="503041"/>
                  <a:pt x="19329" y="452388"/>
                  <a:pt x="19329" y="452388"/>
                </a:cubicBezTo>
                <a:cubicBezTo>
                  <a:pt x="32312" y="335536"/>
                  <a:pt x="4067" y="330578"/>
                  <a:pt x="182959" y="356135"/>
                </a:cubicBezTo>
                <a:cubicBezTo>
                  <a:pt x="194411" y="357771"/>
                  <a:pt x="172414" y="377393"/>
                  <a:pt x="163708" y="385011"/>
                </a:cubicBezTo>
                <a:cubicBezTo>
                  <a:pt x="146296" y="400246"/>
                  <a:pt x="105957" y="423512"/>
                  <a:pt x="105957" y="423512"/>
                </a:cubicBezTo>
                <a:cubicBezTo>
                  <a:pt x="93123" y="442762"/>
                  <a:pt x="77802" y="460569"/>
                  <a:pt x="67455" y="481263"/>
                </a:cubicBezTo>
                <a:cubicBezTo>
                  <a:pt x="43032" y="530111"/>
                  <a:pt x="56164" y="507825"/>
                  <a:pt x="28954" y="548640"/>
                </a:cubicBezTo>
                <a:cubicBezTo>
                  <a:pt x="25801" y="558099"/>
                  <a:pt x="-663" y="606540"/>
                  <a:pt x="48205" y="596767"/>
                </a:cubicBezTo>
                <a:cubicBezTo>
                  <a:pt x="59548" y="594498"/>
                  <a:pt x="61038" y="577516"/>
                  <a:pt x="67455" y="567891"/>
                </a:cubicBezTo>
                <a:cubicBezTo>
                  <a:pt x="67698" y="566431"/>
                  <a:pt x="76655" y="494186"/>
                  <a:pt x="86706" y="481263"/>
                </a:cubicBezTo>
                <a:cubicBezTo>
                  <a:pt x="134104" y="420323"/>
                  <a:pt x="184060" y="407672"/>
                  <a:pt x="96331" y="442762"/>
                </a:cubicBezTo>
                <a:cubicBezTo>
                  <a:pt x="89914" y="452387"/>
                  <a:pt x="81779" y="461067"/>
                  <a:pt x="77081" y="471638"/>
                </a:cubicBezTo>
                <a:cubicBezTo>
                  <a:pt x="52353" y="527276"/>
                  <a:pt x="58984" y="545185"/>
                  <a:pt x="38580" y="606392"/>
                </a:cubicBezTo>
                <a:lnTo>
                  <a:pt x="28954" y="635268"/>
                </a:lnTo>
                <a:cubicBezTo>
                  <a:pt x="32163" y="648102"/>
                  <a:pt x="36405" y="660720"/>
                  <a:pt x="38580" y="673769"/>
                </a:cubicBezTo>
                <a:cubicBezTo>
                  <a:pt x="42833" y="699284"/>
                  <a:pt x="42389" y="725566"/>
                  <a:pt x="48205" y="750771"/>
                </a:cubicBezTo>
                <a:cubicBezTo>
                  <a:pt x="52090" y="767606"/>
                  <a:pt x="59324" y="783652"/>
                  <a:pt x="67455" y="798897"/>
                </a:cubicBezTo>
                <a:cubicBezTo>
                  <a:pt x="85063" y="831912"/>
                  <a:pt x="104452" y="864018"/>
                  <a:pt x="125207" y="895150"/>
                </a:cubicBezTo>
                <a:cubicBezTo>
                  <a:pt x="131624" y="904775"/>
                  <a:pt x="138719" y="913982"/>
                  <a:pt x="144458" y="924026"/>
                </a:cubicBezTo>
                <a:cubicBezTo>
                  <a:pt x="193301" y="1009501"/>
                  <a:pt x="136061" y="921059"/>
                  <a:pt x="182959" y="991402"/>
                </a:cubicBezTo>
                <a:cubicBezTo>
                  <a:pt x="199001" y="988194"/>
                  <a:pt x="216881" y="989894"/>
                  <a:pt x="231085" y="981777"/>
                </a:cubicBezTo>
                <a:cubicBezTo>
                  <a:pt x="276003" y="956110"/>
                  <a:pt x="221459" y="933650"/>
                  <a:pt x="279211" y="972152"/>
                </a:cubicBezTo>
                <a:cubicBezTo>
                  <a:pt x="287040" y="995636"/>
                  <a:pt x="289429" y="1011245"/>
                  <a:pt x="308087" y="1029903"/>
                </a:cubicBezTo>
                <a:cubicBezTo>
                  <a:pt x="316267" y="1038083"/>
                  <a:pt x="327338" y="1042737"/>
                  <a:pt x="336963" y="1049154"/>
                </a:cubicBezTo>
                <a:cubicBezTo>
                  <a:pt x="343380" y="1058779"/>
                  <a:pt x="345472" y="1073734"/>
                  <a:pt x="356213" y="1078030"/>
                </a:cubicBezTo>
                <a:cubicBezTo>
                  <a:pt x="365633" y="1081798"/>
                  <a:pt x="377915" y="1075578"/>
                  <a:pt x="385089" y="1068404"/>
                </a:cubicBezTo>
                <a:cubicBezTo>
                  <a:pt x="392263" y="1061230"/>
                  <a:pt x="404860" y="1039529"/>
                  <a:pt x="394714" y="1039529"/>
                </a:cubicBezTo>
                <a:cubicBezTo>
                  <a:pt x="383146" y="1039529"/>
                  <a:pt x="367284" y="1060225"/>
                  <a:pt x="375464" y="1068404"/>
                </a:cubicBezTo>
                <a:cubicBezTo>
                  <a:pt x="384818" y="1077758"/>
                  <a:pt x="401131" y="1061987"/>
                  <a:pt x="413965" y="1058779"/>
                </a:cubicBezTo>
                <a:cubicBezTo>
                  <a:pt x="417173" y="1049154"/>
                  <a:pt x="425258" y="1039911"/>
                  <a:pt x="423590" y="1029903"/>
                </a:cubicBezTo>
                <a:cubicBezTo>
                  <a:pt x="416145" y="985235"/>
                  <a:pt x="371226" y="1009307"/>
                  <a:pt x="442841" y="991402"/>
                </a:cubicBezTo>
                <a:cubicBezTo>
                  <a:pt x="449258" y="981777"/>
                  <a:pt x="469317" y="971560"/>
                  <a:pt x="462091" y="962527"/>
                </a:cubicBezTo>
                <a:cubicBezTo>
                  <a:pt x="449415" y="946682"/>
                  <a:pt x="404340" y="943276"/>
                  <a:pt x="404340" y="943276"/>
                </a:cubicBezTo>
                <a:cubicBezTo>
                  <a:pt x="397923" y="952901"/>
                  <a:pt x="389151" y="961320"/>
                  <a:pt x="385089" y="972152"/>
                </a:cubicBezTo>
                <a:cubicBezTo>
                  <a:pt x="375849" y="996792"/>
                  <a:pt x="368662" y="1043764"/>
                  <a:pt x="385089" y="1068404"/>
                </a:cubicBezTo>
                <a:cubicBezTo>
                  <a:pt x="390717" y="1076846"/>
                  <a:pt x="404639" y="1074033"/>
                  <a:pt x="413965" y="1078030"/>
                </a:cubicBezTo>
                <a:cubicBezTo>
                  <a:pt x="485180" y="1108551"/>
                  <a:pt x="417559" y="1091462"/>
                  <a:pt x="510218" y="1106906"/>
                </a:cubicBezTo>
                <a:cubicBezTo>
                  <a:pt x="655453" y="1093702"/>
                  <a:pt x="572392" y="1111423"/>
                  <a:pt x="664222" y="1078030"/>
                </a:cubicBezTo>
                <a:cubicBezTo>
                  <a:pt x="683292" y="1071095"/>
                  <a:pt x="702723" y="1065196"/>
                  <a:pt x="721973" y="1058779"/>
                </a:cubicBezTo>
                <a:lnTo>
                  <a:pt x="750849" y="1049154"/>
                </a:lnTo>
                <a:lnTo>
                  <a:pt x="721973" y="1058779"/>
                </a:lnTo>
                <a:cubicBezTo>
                  <a:pt x="712348" y="1068404"/>
                  <a:pt x="700649" y="1076329"/>
                  <a:pt x="693098" y="1087655"/>
                </a:cubicBezTo>
                <a:cubicBezTo>
                  <a:pt x="687470" y="1096097"/>
                  <a:pt x="675030" y="1110903"/>
                  <a:pt x="683472" y="1116531"/>
                </a:cubicBezTo>
                <a:cubicBezTo>
                  <a:pt x="694479" y="1123869"/>
                  <a:pt x="709139" y="1110114"/>
                  <a:pt x="721973" y="1106906"/>
                </a:cubicBezTo>
                <a:cubicBezTo>
                  <a:pt x="728390" y="1097281"/>
                  <a:pt x="739322" y="1089441"/>
                  <a:pt x="741224" y="1078030"/>
                </a:cubicBezTo>
                <a:cubicBezTo>
                  <a:pt x="742892" y="1068022"/>
                  <a:pt x="741667" y="1050412"/>
                  <a:pt x="731599" y="1049154"/>
                </a:cubicBezTo>
                <a:cubicBezTo>
                  <a:pt x="683738" y="1043171"/>
                  <a:pt x="635346" y="1055571"/>
                  <a:pt x="587220" y="1058779"/>
                </a:cubicBezTo>
                <a:cubicBezTo>
                  <a:pt x="584011" y="1068404"/>
                  <a:pt x="574386" y="1078030"/>
                  <a:pt x="577594" y="1087655"/>
                </a:cubicBezTo>
                <a:cubicBezTo>
                  <a:pt x="588020" y="1118934"/>
                  <a:pt x="620284" y="1119985"/>
                  <a:pt x="644971" y="1126156"/>
                </a:cubicBezTo>
                <a:cubicBezTo>
                  <a:pt x="680264" y="1122948"/>
                  <a:pt x="716374" y="1124739"/>
                  <a:pt x="750849" y="1116531"/>
                </a:cubicBezTo>
                <a:cubicBezTo>
                  <a:pt x="817424" y="1100680"/>
                  <a:pt x="831881" y="1088178"/>
                  <a:pt x="875978" y="1058779"/>
                </a:cubicBezTo>
                <a:cubicBezTo>
                  <a:pt x="882395" y="1049154"/>
                  <a:pt x="883749" y="1028468"/>
                  <a:pt x="895228" y="1029903"/>
                </a:cubicBezTo>
                <a:cubicBezTo>
                  <a:pt x="918186" y="1032773"/>
                  <a:pt x="931031" y="1061087"/>
                  <a:pt x="952980" y="1068404"/>
                </a:cubicBezTo>
                <a:lnTo>
                  <a:pt x="981855" y="1078030"/>
                </a:lnTo>
                <a:cubicBezTo>
                  <a:pt x="985064" y="1068405"/>
                  <a:pt x="981638" y="1051615"/>
                  <a:pt x="991481" y="1049154"/>
                </a:cubicBezTo>
                <a:cubicBezTo>
                  <a:pt x="1002704" y="1046348"/>
                  <a:pt x="1009724" y="1063847"/>
                  <a:pt x="1020357" y="1068404"/>
                </a:cubicBezTo>
                <a:cubicBezTo>
                  <a:pt x="1032516" y="1073615"/>
                  <a:pt x="1046024" y="1074821"/>
                  <a:pt x="1058858" y="1078030"/>
                </a:cubicBezTo>
                <a:cubicBezTo>
                  <a:pt x="1084786" y="1071548"/>
                  <a:pt x="1110829" y="1074209"/>
                  <a:pt x="1116609" y="1039529"/>
                </a:cubicBezTo>
                <a:cubicBezTo>
                  <a:pt x="1118277" y="1029521"/>
                  <a:pt x="1110192" y="1020278"/>
                  <a:pt x="1106984" y="1010653"/>
                </a:cubicBezTo>
                <a:cubicBezTo>
                  <a:pt x="1130068" y="941398"/>
                  <a:pt x="1102054" y="1027905"/>
                  <a:pt x="1126234" y="943276"/>
                </a:cubicBezTo>
                <a:cubicBezTo>
                  <a:pt x="1129021" y="933520"/>
                  <a:pt x="1132651" y="924025"/>
                  <a:pt x="1135860" y="914400"/>
                </a:cubicBezTo>
                <a:cubicBezTo>
                  <a:pt x="1126235" y="911192"/>
                  <a:pt x="1117130" y="904775"/>
                  <a:pt x="1106984" y="904775"/>
                </a:cubicBezTo>
                <a:cubicBezTo>
                  <a:pt x="1096838" y="904775"/>
                  <a:pt x="1085282" y="907226"/>
                  <a:pt x="1078108" y="914400"/>
                </a:cubicBezTo>
                <a:cubicBezTo>
                  <a:pt x="1070934" y="921574"/>
                  <a:pt x="1070684" y="933372"/>
                  <a:pt x="1068483" y="943276"/>
                </a:cubicBezTo>
                <a:cubicBezTo>
                  <a:pt x="1064249" y="962327"/>
                  <a:pt x="1062066" y="981777"/>
                  <a:pt x="1058858" y="1001028"/>
                </a:cubicBezTo>
                <a:cubicBezTo>
                  <a:pt x="1062066" y="1020278"/>
                  <a:pt x="1058140" y="1042230"/>
                  <a:pt x="1068483" y="1058779"/>
                </a:cubicBezTo>
                <a:cubicBezTo>
                  <a:pt x="1075938" y="1070707"/>
                  <a:pt x="1162944" y="1096683"/>
                  <a:pt x="1164735" y="1097280"/>
                </a:cubicBezTo>
                <a:cubicBezTo>
                  <a:pt x="1167998" y="1096872"/>
                  <a:pt x="1250069" y="1091726"/>
                  <a:pt x="1270613" y="1078030"/>
                </a:cubicBezTo>
                <a:cubicBezTo>
                  <a:pt x="1281939" y="1070479"/>
                  <a:pt x="1289864" y="1058779"/>
                  <a:pt x="1299489" y="1049154"/>
                </a:cubicBezTo>
                <a:cubicBezTo>
                  <a:pt x="1292874" y="1016080"/>
                  <a:pt x="1289300" y="994239"/>
                  <a:pt x="1280239" y="962527"/>
                </a:cubicBezTo>
                <a:cubicBezTo>
                  <a:pt x="1277452" y="952771"/>
                  <a:pt x="1273400" y="943407"/>
                  <a:pt x="1270613" y="933651"/>
                </a:cubicBezTo>
                <a:cubicBezTo>
                  <a:pt x="1266979" y="920931"/>
                  <a:pt x="1265633" y="907536"/>
                  <a:pt x="1260988" y="895150"/>
                </a:cubicBezTo>
                <a:cubicBezTo>
                  <a:pt x="1255950" y="881715"/>
                  <a:pt x="1247390" y="869837"/>
                  <a:pt x="1241738" y="856649"/>
                </a:cubicBezTo>
                <a:cubicBezTo>
                  <a:pt x="1237741" y="847323"/>
                  <a:pt x="1237039" y="836642"/>
                  <a:pt x="1232112" y="827773"/>
                </a:cubicBezTo>
                <a:cubicBezTo>
                  <a:pt x="1220876" y="807548"/>
                  <a:pt x="1193611" y="770021"/>
                  <a:pt x="1193611" y="770021"/>
                </a:cubicBezTo>
                <a:cubicBezTo>
                  <a:pt x="1183986" y="776438"/>
                  <a:pt x="1174891" y="783732"/>
                  <a:pt x="1164735" y="789272"/>
                </a:cubicBezTo>
                <a:cubicBezTo>
                  <a:pt x="1044627" y="854786"/>
                  <a:pt x="1124816" y="803051"/>
                  <a:pt x="1058858" y="847023"/>
                </a:cubicBezTo>
                <a:cubicBezTo>
                  <a:pt x="1068483" y="850232"/>
                  <a:pt x="1077978" y="859436"/>
                  <a:pt x="1087733" y="856649"/>
                </a:cubicBezTo>
                <a:cubicBezTo>
                  <a:pt x="1103158" y="852242"/>
                  <a:pt x="1115576" y="839763"/>
                  <a:pt x="1126234" y="827773"/>
                </a:cubicBezTo>
                <a:cubicBezTo>
                  <a:pt x="1141605" y="810481"/>
                  <a:pt x="1187422" y="765483"/>
                  <a:pt x="1164735" y="770021"/>
                </a:cubicBezTo>
                <a:lnTo>
                  <a:pt x="1116609" y="779647"/>
                </a:lnTo>
                <a:cubicBezTo>
                  <a:pt x="1106984" y="786064"/>
                  <a:pt x="1098080" y="804071"/>
                  <a:pt x="1087733" y="798897"/>
                </a:cubicBezTo>
                <a:cubicBezTo>
                  <a:pt x="1078658" y="794359"/>
                  <a:pt x="1097359" y="780167"/>
                  <a:pt x="1097359" y="770021"/>
                </a:cubicBezTo>
                <a:cubicBezTo>
                  <a:pt x="1097359" y="753661"/>
                  <a:pt x="1072213" y="716721"/>
                  <a:pt x="1087733" y="721895"/>
                </a:cubicBezTo>
                <a:cubicBezTo>
                  <a:pt x="1109682" y="729212"/>
                  <a:pt x="1108327" y="764996"/>
                  <a:pt x="1126234" y="779647"/>
                </a:cubicBezTo>
                <a:cubicBezTo>
                  <a:pt x="1145145" y="795120"/>
                  <a:pt x="1170169" y="801627"/>
                  <a:pt x="1193611" y="808522"/>
                </a:cubicBezTo>
                <a:cubicBezTo>
                  <a:pt x="1225001" y="817754"/>
                  <a:pt x="1289864" y="827773"/>
                  <a:pt x="1289864" y="827773"/>
                </a:cubicBezTo>
                <a:cubicBezTo>
                  <a:pt x="1318740" y="824565"/>
                  <a:pt x="1351854" y="833546"/>
                  <a:pt x="1376491" y="818148"/>
                </a:cubicBezTo>
                <a:cubicBezTo>
                  <a:pt x="1387709" y="811137"/>
                  <a:pt x="1372077" y="791806"/>
                  <a:pt x="1366866" y="779647"/>
                </a:cubicBezTo>
                <a:cubicBezTo>
                  <a:pt x="1354033" y="749703"/>
                  <a:pt x="1344406" y="748632"/>
                  <a:pt x="1318740" y="731520"/>
                </a:cubicBezTo>
                <a:cubicBezTo>
                  <a:pt x="1236448" y="758951"/>
                  <a:pt x="1281123" y="753288"/>
                  <a:pt x="1183986" y="741146"/>
                </a:cubicBezTo>
                <a:cubicBezTo>
                  <a:pt x="1177569" y="725104"/>
                  <a:pt x="1168355" y="709914"/>
                  <a:pt x="1164735" y="693019"/>
                </a:cubicBezTo>
                <a:cubicBezTo>
                  <a:pt x="1157817" y="660734"/>
                  <a:pt x="1157031" y="561146"/>
                  <a:pt x="1135860" y="529390"/>
                </a:cubicBezTo>
                <a:lnTo>
                  <a:pt x="1116609" y="500514"/>
                </a:lnTo>
                <a:cubicBezTo>
                  <a:pt x="1126234" y="497306"/>
                  <a:pt x="1140947" y="499964"/>
                  <a:pt x="1145485" y="490889"/>
                </a:cubicBezTo>
                <a:cubicBezTo>
                  <a:pt x="1150023" y="481814"/>
                  <a:pt x="1140397" y="471088"/>
                  <a:pt x="1135860" y="462013"/>
                </a:cubicBezTo>
                <a:cubicBezTo>
                  <a:pt x="1122460" y="435213"/>
                  <a:pt x="1109019" y="425547"/>
                  <a:pt x="1087733" y="404261"/>
                </a:cubicBezTo>
                <a:cubicBezTo>
                  <a:pt x="1078108" y="407470"/>
                  <a:pt x="1067933" y="418424"/>
                  <a:pt x="1058858" y="413887"/>
                </a:cubicBezTo>
                <a:cubicBezTo>
                  <a:pt x="1049783" y="409350"/>
                  <a:pt x="1042058" y="392186"/>
                  <a:pt x="1049232" y="385011"/>
                </a:cubicBezTo>
                <a:cubicBezTo>
                  <a:pt x="1056406" y="377837"/>
                  <a:pt x="1068573" y="391169"/>
                  <a:pt x="1078108" y="394636"/>
                </a:cubicBezTo>
                <a:cubicBezTo>
                  <a:pt x="1103870" y="404004"/>
                  <a:pt x="1130154" y="412169"/>
                  <a:pt x="1155110" y="423512"/>
                </a:cubicBezTo>
                <a:cubicBezTo>
                  <a:pt x="1236354" y="460441"/>
                  <a:pt x="1125465" y="428131"/>
                  <a:pt x="1222487" y="452388"/>
                </a:cubicBezTo>
                <a:cubicBezTo>
                  <a:pt x="1244946" y="445971"/>
                  <a:pt x="1281189" y="454824"/>
                  <a:pt x="1289864" y="433137"/>
                </a:cubicBezTo>
                <a:cubicBezTo>
                  <a:pt x="1305400" y="394296"/>
                  <a:pt x="1287116" y="349272"/>
                  <a:pt x="1280239" y="308009"/>
                </a:cubicBezTo>
                <a:cubicBezTo>
                  <a:pt x="1277398" y="290966"/>
                  <a:pt x="1268715" y="275336"/>
                  <a:pt x="1260988" y="259882"/>
                </a:cubicBezTo>
                <a:cubicBezTo>
                  <a:pt x="1244646" y="227198"/>
                  <a:pt x="1207533" y="194839"/>
                  <a:pt x="1183986" y="173255"/>
                </a:cubicBezTo>
                <a:cubicBezTo>
                  <a:pt x="1165514" y="156322"/>
                  <a:pt x="1145485" y="141171"/>
                  <a:pt x="1126234" y="125129"/>
                </a:cubicBezTo>
                <a:cubicBezTo>
                  <a:pt x="1064039" y="140677"/>
                  <a:pt x="1103908" y="125029"/>
                  <a:pt x="1039607" y="173255"/>
                </a:cubicBezTo>
                <a:cubicBezTo>
                  <a:pt x="1030352" y="180196"/>
                  <a:pt x="1019764" y="185279"/>
                  <a:pt x="1010731" y="192506"/>
                </a:cubicBezTo>
                <a:cubicBezTo>
                  <a:pt x="987633" y="210984"/>
                  <a:pt x="966452" y="231778"/>
                  <a:pt x="943354" y="250257"/>
                </a:cubicBezTo>
                <a:cubicBezTo>
                  <a:pt x="870067" y="308887"/>
                  <a:pt x="968647" y="215340"/>
                  <a:pt x="875978" y="308009"/>
                </a:cubicBezTo>
                <a:cubicBezTo>
                  <a:pt x="863144" y="304800"/>
                  <a:pt x="850391" y="301253"/>
                  <a:pt x="837477" y="298383"/>
                </a:cubicBezTo>
                <a:cubicBezTo>
                  <a:pt x="821507" y="294834"/>
                  <a:pt x="803554" y="296875"/>
                  <a:pt x="789350" y="288758"/>
                </a:cubicBezTo>
                <a:cubicBezTo>
                  <a:pt x="779306" y="283019"/>
                  <a:pt x="775273" y="270229"/>
                  <a:pt x="770100" y="259882"/>
                </a:cubicBezTo>
                <a:cubicBezTo>
                  <a:pt x="765563" y="250807"/>
                  <a:pt x="751399" y="235544"/>
                  <a:pt x="760474" y="231007"/>
                </a:cubicBezTo>
                <a:cubicBezTo>
                  <a:pt x="770821" y="225834"/>
                  <a:pt x="779003" y="245084"/>
                  <a:pt x="789350" y="250257"/>
                </a:cubicBezTo>
                <a:cubicBezTo>
                  <a:pt x="798425" y="254794"/>
                  <a:pt x="808601" y="256674"/>
                  <a:pt x="818226" y="259882"/>
                </a:cubicBezTo>
                <a:cubicBezTo>
                  <a:pt x="824643" y="269507"/>
                  <a:pt x="827667" y="282627"/>
                  <a:pt x="837477" y="288758"/>
                </a:cubicBezTo>
                <a:cubicBezTo>
                  <a:pt x="854684" y="299513"/>
                  <a:pt x="895228" y="308009"/>
                  <a:pt x="895228" y="308009"/>
                </a:cubicBezTo>
                <a:cubicBezTo>
                  <a:pt x="911270" y="320843"/>
                  <a:pt x="926919" y="334184"/>
                  <a:pt x="943354" y="346510"/>
                </a:cubicBezTo>
                <a:cubicBezTo>
                  <a:pt x="952608" y="353451"/>
                  <a:pt x="962975" y="358819"/>
                  <a:pt x="972230" y="365760"/>
                </a:cubicBezTo>
                <a:cubicBezTo>
                  <a:pt x="988665" y="378086"/>
                  <a:pt x="1003742" y="392178"/>
                  <a:pt x="1020357" y="404261"/>
                </a:cubicBezTo>
                <a:cubicBezTo>
                  <a:pt x="1039068" y="417869"/>
                  <a:pt x="1078108" y="442762"/>
                  <a:pt x="1078108" y="442762"/>
                </a:cubicBezTo>
                <a:cubicBezTo>
                  <a:pt x="1101017" y="511488"/>
                  <a:pt x="1080475" y="489258"/>
                  <a:pt x="1126234" y="519764"/>
                </a:cubicBezTo>
                <a:cubicBezTo>
                  <a:pt x="1135859" y="506930"/>
                  <a:pt x="1147319" y="495286"/>
                  <a:pt x="1155110" y="481263"/>
                </a:cubicBezTo>
                <a:cubicBezTo>
                  <a:pt x="1163501" y="466160"/>
                  <a:pt x="1168456" y="449375"/>
                  <a:pt x="1174361" y="433137"/>
                </a:cubicBezTo>
                <a:cubicBezTo>
                  <a:pt x="1193106" y="381590"/>
                  <a:pt x="1191746" y="382845"/>
                  <a:pt x="1203237" y="336884"/>
                </a:cubicBezTo>
                <a:cubicBezTo>
                  <a:pt x="1218328" y="201064"/>
                  <a:pt x="1217389" y="268923"/>
                  <a:pt x="1193611" y="86628"/>
                </a:cubicBezTo>
                <a:cubicBezTo>
                  <a:pt x="1185199" y="22137"/>
                  <a:pt x="1192965" y="42345"/>
                  <a:pt x="1164735" y="0"/>
                </a:cubicBezTo>
                <a:cubicBezTo>
                  <a:pt x="1145485" y="6417"/>
                  <a:pt x="1122829" y="6575"/>
                  <a:pt x="1106984" y="19251"/>
                </a:cubicBezTo>
                <a:cubicBezTo>
                  <a:pt x="1093540" y="30006"/>
                  <a:pt x="1035905" y="133521"/>
                  <a:pt x="1029982" y="144379"/>
                </a:cubicBezTo>
                <a:cubicBezTo>
                  <a:pt x="1023111" y="156976"/>
                  <a:pt x="1018690" y="170941"/>
                  <a:pt x="1010731" y="182880"/>
                </a:cubicBezTo>
                <a:cubicBezTo>
                  <a:pt x="999335" y="199974"/>
                  <a:pt x="983260" y="213675"/>
                  <a:pt x="972230" y="231007"/>
                </a:cubicBezTo>
                <a:cubicBezTo>
                  <a:pt x="911044" y="327156"/>
                  <a:pt x="975157" y="256954"/>
                  <a:pt x="914479" y="317634"/>
                </a:cubicBezTo>
                <a:cubicBezTo>
                  <a:pt x="901645" y="308009"/>
                  <a:pt x="889582" y="297260"/>
                  <a:pt x="875978" y="288758"/>
                </a:cubicBezTo>
                <a:cubicBezTo>
                  <a:pt x="863811" y="281153"/>
                  <a:pt x="850110" y="276311"/>
                  <a:pt x="837477" y="269508"/>
                </a:cubicBezTo>
                <a:cubicBezTo>
                  <a:pt x="808392" y="253847"/>
                  <a:pt x="778672" y="239188"/>
                  <a:pt x="750849" y="221381"/>
                </a:cubicBezTo>
                <a:cubicBezTo>
                  <a:pt x="698379" y="187800"/>
                  <a:pt x="647984" y="151078"/>
                  <a:pt x="596845" y="115503"/>
                </a:cubicBezTo>
                <a:cubicBezTo>
                  <a:pt x="574188" y="99742"/>
                  <a:pt x="552079" y="83204"/>
                  <a:pt x="529468" y="67377"/>
                </a:cubicBezTo>
                <a:cubicBezTo>
                  <a:pt x="519991" y="60743"/>
                  <a:pt x="500592" y="48127"/>
                  <a:pt x="500592" y="48127"/>
                </a:cubicBezTo>
                <a:cubicBezTo>
                  <a:pt x="505140" y="66318"/>
                  <a:pt x="509774" y="103194"/>
                  <a:pt x="529468" y="115503"/>
                </a:cubicBezTo>
                <a:cubicBezTo>
                  <a:pt x="546676" y="126258"/>
                  <a:pt x="587220" y="134754"/>
                  <a:pt x="587220" y="134754"/>
                </a:cubicBezTo>
                <a:cubicBezTo>
                  <a:pt x="606470" y="154005"/>
                  <a:pt x="619694" y="182396"/>
                  <a:pt x="644971" y="192506"/>
                </a:cubicBezTo>
                <a:cubicBezTo>
                  <a:pt x="703839" y="216052"/>
                  <a:pt x="678722" y="202172"/>
                  <a:pt x="721973" y="231007"/>
                </a:cubicBezTo>
                <a:cubicBezTo>
                  <a:pt x="725182" y="240632"/>
                  <a:pt x="723964" y="253201"/>
                  <a:pt x="731599" y="259882"/>
                </a:cubicBezTo>
                <a:cubicBezTo>
                  <a:pt x="751066" y="276915"/>
                  <a:pt x="776794" y="285074"/>
                  <a:pt x="798975" y="298383"/>
                </a:cubicBezTo>
                <a:cubicBezTo>
                  <a:pt x="808895" y="304335"/>
                  <a:pt x="817504" y="312461"/>
                  <a:pt x="827851" y="317634"/>
                </a:cubicBezTo>
                <a:cubicBezTo>
                  <a:pt x="887069" y="347243"/>
                  <a:pt x="824805" y="296099"/>
                  <a:pt x="904853" y="356135"/>
                </a:cubicBezTo>
                <a:cubicBezTo>
                  <a:pt x="942346" y="384255"/>
                  <a:pt x="925807" y="381279"/>
                  <a:pt x="952980" y="413887"/>
                </a:cubicBezTo>
                <a:cubicBezTo>
                  <a:pt x="961694" y="424344"/>
                  <a:pt x="973141" y="432305"/>
                  <a:pt x="981855" y="442762"/>
                </a:cubicBezTo>
                <a:cubicBezTo>
                  <a:pt x="989261" y="451649"/>
                  <a:pt x="992926" y="463458"/>
                  <a:pt x="1001106" y="471638"/>
                </a:cubicBezTo>
                <a:cubicBezTo>
                  <a:pt x="1012450" y="482982"/>
                  <a:pt x="1028263" y="489170"/>
                  <a:pt x="1039607" y="500514"/>
                </a:cubicBezTo>
                <a:cubicBezTo>
                  <a:pt x="1057133" y="518040"/>
                  <a:pt x="1095974" y="582612"/>
                  <a:pt x="1106984" y="596767"/>
                </a:cubicBezTo>
                <a:cubicBezTo>
                  <a:pt x="1115341" y="607512"/>
                  <a:pt x="1126235" y="616017"/>
                  <a:pt x="1135860" y="625642"/>
                </a:cubicBezTo>
                <a:cubicBezTo>
                  <a:pt x="1145485" y="622434"/>
                  <a:pt x="1157561" y="608843"/>
                  <a:pt x="1164735" y="616017"/>
                </a:cubicBezTo>
                <a:cubicBezTo>
                  <a:pt x="1176303" y="627585"/>
                  <a:pt x="1170393" y="648272"/>
                  <a:pt x="1174361" y="664143"/>
                </a:cubicBezTo>
                <a:cubicBezTo>
                  <a:pt x="1176822" y="673986"/>
                  <a:pt x="1179989" y="683693"/>
                  <a:pt x="1183986" y="693019"/>
                </a:cubicBezTo>
                <a:cubicBezTo>
                  <a:pt x="1195422" y="719702"/>
                  <a:pt x="1211387" y="749295"/>
                  <a:pt x="1232112" y="770021"/>
                </a:cubicBezTo>
                <a:cubicBezTo>
                  <a:pt x="1240292" y="778201"/>
                  <a:pt x="1251363" y="782855"/>
                  <a:pt x="1260988" y="789272"/>
                </a:cubicBezTo>
                <a:cubicBezTo>
                  <a:pt x="1270613" y="786064"/>
                  <a:pt x="1286096" y="789067"/>
                  <a:pt x="1289864" y="779647"/>
                </a:cubicBezTo>
                <a:cubicBezTo>
                  <a:pt x="1294777" y="767365"/>
                  <a:pt x="1292071" y="747062"/>
                  <a:pt x="1280239" y="741146"/>
                </a:cubicBezTo>
                <a:cubicBezTo>
                  <a:pt x="1271164" y="736608"/>
                  <a:pt x="1273822" y="760396"/>
                  <a:pt x="1270613" y="770021"/>
                </a:cubicBezTo>
                <a:cubicBezTo>
                  <a:pt x="1280238" y="773230"/>
                  <a:pt x="1292315" y="786821"/>
                  <a:pt x="1299489" y="779647"/>
                </a:cubicBezTo>
                <a:cubicBezTo>
                  <a:pt x="1311057" y="768079"/>
                  <a:pt x="1305146" y="747392"/>
                  <a:pt x="1309114" y="731520"/>
                </a:cubicBezTo>
                <a:cubicBezTo>
                  <a:pt x="1311575" y="721677"/>
                  <a:pt x="1315531" y="712269"/>
                  <a:pt x="1318740" y="702644"/>
                </a:cubicBezTo>
                <a:cubicBezTo>
                  <a:pt x="1315531" y="635267"/>
                  <a:pt x="1327168" y="565506"/>
                  <a:pt x="1309114" y="500514"/>
                </a:cubicBezTo>
                <a:cubicBezTo>
                  <a:pt x="1304820" y="485057"/>
                  <a:pt x="1279512" y="516042"/>
                  <a:pt x="1270613" y="529390"/>
                </a:cubicBezTo>
                <a:cubicBezTo>
                  <a:pt x="1259357" y="546274"/>
                  <a:pt x="1251363" y="587141"/>
                  <a:pt x="1251363" y="587141"/>
                </a:cubicBezTo>
                <a:cubicBezTo>
                  <a:pt x="1253938" y="602593"/>
                  <a:pt x="1254467" y="703202"/>
                  <a:pt x="1289864" y="731520"/>
                </a:cubicBezTo>
                <a:cubicBezTo>
                  <a:pt x="1297787" y="737858"/>
                  <a:pt x="1309115" y="737937"/>
                  <a:pt x="1318740" y="741146"/>
                </a:cubicBezTo>
                <a:cubicBezTo>
                  <a:pt x="1331574" y="737937"/>
                  <a:pt x="1344521" y="735154"/>
                  <a:pt x="1357241" y="731520"/>
                </a:cubicBezTo>
                <a:cubicBezTo>
                  <a:pt x="1366997" y="728733"/>
                  <a:pt x="1389326" y="712270"/>
                  <a:pt x="1386117" y="721895"/>
                </a:cubicBezTo>
                <a:cubicBezTo>
                  <a:pt x="1380377" y="739113"/>
                  <a:pt x="1360449" y="747562"/>
                  <a:pt x="1347615" y="760396"/>
                </a:cubicBezTo>
                <a:cubicBezTo>
                  <a:pt x="1330056" y="804294"/>
                  <a:pt x="1310935" y="849367"/>
                  <a:pt x="1299489" y="895150"/>
                </a:cubicBezTo>
                <a:cubicBezTo>
                  <a:pt x="1293987" y="917160"/>
                  <a:pt x="1293072" y="940068"/>
                  <a:pt x="1289864" y="962527"/>
                </a:cubicBezTo>
                <a:cubicBezTo>
                  <a:pt x="1296281" y="1010653"/>
                  <a:pt x="1292329" y="1061347"/>
                  <a:pt x="1309114" y="1106906"/>
                </a:cubicBezTo>
                <a:cubicBezTo>
                  <a:pt x="1316216" y="1126183"/>
                  <a:pt x="1340806" y="1133081"/>
                  <a:pt x="1357241" y="1145407"/>
                </a:cubicBezTo>
                <a:cubicBezTo>
                  <a:pt x="1390476" y="1170333"/>
                  <a:pt x="1382496" y="1163752"/>
                  <a:pt x="1424618" y="1174282"/>
                </a:cubicBezTo>
                <a:cubicBezTo>
                  <a:pt x="1470037" y="1106153"/>
                  <a:pt x="1408409" y="1189668"/>
                  <a:pt x="1491994" y="1116531"/>
                </a:cubicBezTo>
                <a:cubicBezTo>
                  <a:pt x="1504067" y="1105967"/>
                  <a:pt x="1511245" y="1090864"/>
                  <a:pt x="1520870" y="1078030"/>
                </a:cubicBezTo>
                <a:cubicBezTo>
                  <a:pt x="1483281" y="927671"/>
                  <a:pt x="1535350" y="1147521"/>
                  <a:pt x="1501620" y="731520"/>
                </a:cubicBezTo>
                <a:cubicBezTo>
                  <a:pt x="1500224" y="714299"/>
                  <a:pt x="1487833" y="699785"/>
                  <a:pt x="1482369" y="683394"/>
                </a:cubicBezTo>
                <a:cubicBezTo>
                  <a:pt x="1478186" y="670844"/>
                  <a:pt x="1475952" y="657727"/>
                  <a:pt x="1472744" y="644893"/>
                </a:cubicBezTo>
                <a:cubicBezTo>
                  <a:pt x="1449310" y="715194"/>
                  <a:pt x="1458414" y="682958"/>
                  <a:pt x="1443868" y="741146"/>
                </a:cubicBezTo>
                <a:cubicBezTo>
                  <a:pt x="1459538" y="788157"/>
                  <a:pt x="1448868" y="787605"/>
                  <a:pt x="1530495" y="760396"/>
                </a:cubicBezTo>
                <a:cubicBezTo>
                  <a:pt x="1726328" y="695119"/>
                  <a:pt x="1541091" y="721774"/>
                  <a:pt x="1694125" y="702644"/>
                </a:cubicBezTo>
                <a:cubicBezTo>
                  <a:pt x="1800757" y="689315"/>
                  <a:pt x="1837182" y="688166"/>
                  <a:pt x="1963632" y="683394"/>
                </a:cubicBezTo>
                <a:lnTo>
                  <a:pt x="2290891" y="673769"/>
                </a:lnTo>
                <a:cubicBezTo>
                  <a:pt x="2281266" y="664144"/>
                  <a:pt x="2273608" y="652027"/>
                  <a:pt x="2262015" y="644893"/>
                </a:cubicBezTo>
                <a:cubicBezTo>
                  <a:pt x="2176033" y="591981"/>
                  <a:pt x="2045951" y="549231"/>
                  <a:pt x="1954007" y="539015"/>
                </a:cubicBezTo>
                <a:lnTo>
                  <a:pt x="1694125" y="510139"/>
                </a:lnTo>
                <a:cubicBezTo>
                  <a:pt x="1665249" y="513347"/>
                  <a:pt x="1634473" y="508974"/>
                  <a:pt x="1607498" y="519764"/>
                </a:cubicBezTo>
                <a:cubicBezTo>
                  <a:pt x="1598078" y="523532"/>
                  <a:pt x="1603769" y="540384"/>
                  <a:pt x="1597872" y="548640"/>
                </a:cubicBezTo>
                <a:cubicBezTo>
                  <a:pt x="1587323" y="563409"/>
                  <a:pt x="1572205" y="574307"/>
                  <a:pt x="1559371" y="587141"/>
                </a:cubicBezTo>
                <a:cubicBezTo>
                  <a:pt x="1556163" y="596766"/>
                  <a:pt x="1549746" y="605871"/>
                  <a:pt x="1549746" y="616017"/>
                </a:cubicBezTo>
                <a:cubicBezTo>
                  <a:pt x="1549746" y="634521"/>
                  <a:pt x="1568888" y="660791"/>
                  <a:pt x="1578622" y="673769"/>
                </a:cubicBezTo>
                <a:cubicBezTo>
                  <a:pt x="1590948" y="690204"/>
                  <a:pt x="1600406" y="709954"/>
                  <a:pt x="1617123" y="721895"/>
                </a:cubicBezTo>
                <a:cubicBezTo>
                  <a:pt x="1640799" y="738806"/>
                  <a:pt x="1702440" y="768789"/>
                  <a:pt x="1742251" y="779647"/>
                </a:cubicBezTo>
                <a:cubicBezTo>
                  <a:pt x="1767776" y="786608"/>
                  <a:pt x="1793586" y="792480"/>
                  <a:pt x="1819253" y="798897"/>
                </a:cubicBezTo>
                <a:cubicBezTo>
                  <a:pt x="1851337" y="795689"/>
                  <a:pt x="1885203" y="800291"/>
                  <a:pt x="1915506" y="789272"/>
                </a:cubicBezTo>
                <a:cubicBezTo>
                  <a:pt x="1925041" y="785805"/>
                  <a:pt x="1934756" y="757188"/>
                  <a:pt x="1925131" y="760396"/>
                </a:cubicBezTo>
                <a:cubicBezTo>
                  <a:pt x="1907913" y="766135"/>
                  <a:pt x="1897038" y="784028"/>
                  <a:pt x="1886630" y="798897"/>
                </a:cubicBezTo>
                <a:cubicBezTo>
                  <a:pt x="1874287" y="816529"/>
                  <a:pt x="1868206" y="837835"/>
                  <a:pt x="1857754" y="856649"/>
                </a:cubicBezTo>
                <a:cubicBezTo>
                  <a:pt x="1852136" y="866761"/>
                  <a:pt x="1844122" y="875412"/>
                  <a:pt x="1838504" y="885524"/>
                </a:cubicBezTo>
                <a:cubicBezTo>
                  <a:pt x="1828052" y="904338"/>
                  <a:pt x="1819253" y="924025"/>
                  <a:pt x="1809628" y="943276"/>
                </a:cubicBezTo>
                <a:cubicBezTo>
                  <a:pt x="1808012" y="952972"/>
                  <a:pt x="1787207" y="1035702"/>
                  <a:pt x="1809628" y="1049154"/>
                </a:cubicBezTo>
                <a:cubicBezTo>
                  <a:pt x="1834541" y="1064102"/>
                  <a:pt x="1867494" y="1054670"/>
                  <a:pt x="1896255" y="1058779"/>
                </a:cubicBezTo>
                <a:cubicBezTo>
                  <a:pt x="1912451" y="1061093"/>
                  <a:pt x="1928340" y="1065196"/>
                  <a:pt x="1944382" y="1068404"/>
                </a:cubicBezTo>
                <a:cubicBezTo>
                  <a:pt x="1960424" y="1078029"/>
                  <a:pt x="1975239" y="1090084"/>
                  <a:pt x="1992508" y="1097280"/>
                </a:cubicBezTo>
                <a:cubicBezTo>
                  <a:pt x="2009676" y="1104434"/>
                  <a:pt x="2072864" y="1119776"/>
                  <a:pt x="2098386" y="1126156"/>
                </a:cubicBezTo>
                <a:cubicBezTo>
                  <a:pt x="2118313" y="1066373"/>
                  <a:pt x="2105045" y="1091828"/>
                  <a:pt x="2185013" y="1020278"/>
                </a:cubicBezTo>
                <a:cubicBezTo>
                  <a:pt x="2218996" y="989872"/>
                  <a:pt x="2252420" y="958133"/>
                  <a:pt x="2290891" y="933651"/>
                </a:cubicBezTo>
                <a:cubicBezTo>
                  <a:pt x="2326184" y="911192"/>
                  <a:pt x="2363303" y="891374"/>
                  <a:pt x="2396769" y="866274"/>
                </a:cubicBezTo>
                <a:cubicBezTo>
                  <a:pt x="2409603" y="856649"/>
                  <a:pt x="2423926" y="848742"/>
                  <a:pt x="2435270" y="837398"/>
                </a:cubicBezTo>
                <a:cubicBezTo>
                  <a:pt x="2443450" y="829218"/>
                  <a:pt x="2416019" y="850232"/>
                  <a:pt x="2406394" y="856649"/>
                </a:cubicBezTo>
                <a:cubicBezTo>
                  <a:pt x="2382202" y="929226"/>
                  <a:pt x="2414835" y="839767"/>
                  <a:pt x="2377519" y="914400"/>
                </a:cubicBezTo>
                <a:cubicBezTo>
                  <a:pt x="2369792" y="929854"/>
                  <a:pt x="2364685" y="946485"/>
                  <a:pt x="2358268" y="962527"/>
                </a:cubicBezTo>
                <a:cubicBezTo>
                  <a:pt x="2361476" y="975361"/>
                  <a:pt x="2355003" y="998054"/>
                  <a:pt x="2367893" y="1001028"/>
                </a:cubicBezTo>
                <a:cubicBezTo>
                  <a:pt x="2405538" y="1009715"/>
                  <a:pt x="2445027" y="995916"/>
                  <a:pt x="2483397" y="991402"/>
                </a:cubicBezTo>
                <a:cubicBezTo>
                  <a:pt x="2499645" y="989490"/>
                  <a:pt x="2515427" y="984703"/>
                  <a:pt x="2531523" y="981777"/>
                </a:cubicBezTo>
                <a:cubicBezTo>
                  <a:pt x="2618056" y="966044"/>
                  <a:pt x="2559676" y="979551"/>
                  <a:pt x="2627775" y="962527"/>
                </a:cubicBezTo>
                <a:cubicBezTo>
                  <a:pt x="2695673" y="894629"/>
                  <a:pt x="2673352" y="929125"/>
                  <a:pt x="2704778" y="866274"/>
                </a:cubicBezTo>
                <a:cubicBezTo>
                  <a:pt x="2707986" y="853440"/>
                  <a:pt x="2714403" y="841002"/>
                  <a:pt x="2714403" y="827773"/>
                </a:cubicBezTo>
                <a:cubicBezTo>
                  <a:pt x="2714403" y="802181"/>
                  <a:pt x="2704695" y="753427"/>
                  <a:pt x="2685527" y="731520"/>
                </a:cubicBezTo>
                <a:cubicBezTo>
                  <a:pt x="2671999" y="716059"/>
                  <a:pt x="2652756" y="706668"/>
                  <a:pt x="2637401" y="693019"/>
                </a:cubicBezTo>
                <a:cubicBezTo>
                  <a:pt x="2623836" y="680961"/>
                  <a:pt x="2614001" y="664586"/>
                  <a:pt x="2598900" y="654518"/>
                </a:cubicBezTo>
                <a:cubicBezTo>
                  <a:pt x="2575023" y="638600"/>
                  <a:pt x="2521898" y="616017"/>
                  <a:pt x="2521898" y="616017"/>
                </a:cubicBezTo>
                <a:cubicBezTo>
                  <a:pt x="2525106" y="625642"/>
                  <a:pt x="2523267" y="638996"/>
                  <a:pt x="2531523" y="644893"/>
                </a:cubicBezTo>
                <a:cubicBezTo>
                  <a:pt x="2548035" y="656687"/>
                  <a:pt x="2589274" y="664143"/>
                  <a:pt x="2589274" y="664143"/>
                </a:cubicBezTo>
                <a:cubicBezTo>
                  <a:pt x="2598899" y="670560"/>
                  <a:pt x="2607004" y="680298"/>
                  <a:pt x="2618150" y="683394"/>
                </a:cubicBezTo>
                <a:cubicBezTo>
                  <a:pt x="2665439" y="696530"/>
                  <a:pt x="2762529" y="712270"/>
                  <a:pt x="2762529" y="712270"/>
                </a:cubicBezTo>
                <a:cubicBezTo>
                  <a:pt x="2765737" y="728312"/>
                  <a:pt x="2769227" y="744300"/>
                  <a:pt x="2772154" y="760396"/>
                </a:cubicBezTo>
                <a:cubicBezTo>
                  <a:pt x="2777544" y="790043"/>
                  <a:pt x="2778677" y="819446"/>
                  <a:pt x="2791405" y="847023"/>
                </a:cubicBezTo>
                <a:cubicBezTo>
                  <a:pt x="2806437" y="879593"/>
                  <a:pt x="2809684" y="923378"/>
                  <a:pt x="2839531" y="943276"/>
                </a:cubicBezTo>
                <a:cubicBezTo>
                  <a:pt x="2934601" y="1006656"/>
                  <a:pt x="2893235" y="990053"/>
                  <a:pt x="2955034" y="1010653"/>
                </a:cubicBezTo>
                <a:cubicBezTo>
                  <a:pt x="2983910" y="1004236"/>
                  <a:pt x="3014197" y="1002388"/>
                  <a:pt x="3041662" y="991402"/>
                </a:cubicBezTo>
                <a:cubicBezTo>
                  <a:pt x="3045423" y="989897"/>
                  <a:pt x="3119606" y="935367"/>
                  <a:pt x="3137914" y="933651"/>
                </a:cubicBezTo>
                <a:cubicBezTo>
                  <a:pt x="3227415" y="925261"/>
                  <a:pt x="3317586" y="927234"/>
                  <a:pt x="3407422" y="924026"/>
                </a:cubicBezTo>
                <a:cubicBezTo>
                  <a:pt x="3417047" y="917609"/>
                  <a:pt x="3425665" y="909332"/>
                  <a:pt x="3436298" y="904775"/>
                </a:cubicBezTo>
                <a:cubicBezTo>
                  <a:pt x="3448457" y="899564"/>
                  <a:pt x="3474799" y="895150"/>
                  <a:pt x="3474799" y="895150"/>
                </a:cubicBezTo>
              </a:path>
            </a:pathLst>
          </a:cu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99D61618-A07B-338D-A200-2C8836DFD252}"/>
              </a:ext>
            </a:extLst>
          </p:cNvPr>
          <p:cNvSpPr txBox="1"/>
          <p:nvPr/>
        </p:nvSpPr>
        <p:spPr>
          <a:xfrm>
            <a:off x="6708628" y="4665956"/>
            <a:ext cx="1934760" cy="369332"/>
          </a:xfrm>
          <a:prstGeom prst="rect">
            <a:avLst/>
          </a:prstGeom>
          <a:noFill/>
        </p:spPr>
        <p:txBody>
          <a:bodyPr wrap="none" rtlCol="0">
            <a:spAutoFit/>
          </a:bodyPr>
          <a:lstStyle/>
          <a:p>
            <a:r>
              <a:rPr lang="en-US" err="1"/>
              <a:t>V</a:t>
            </a:r>
            <a:r>
              <a:rPr lang="en-US" baseline="-25000" err="1"/>
              <a:t>clump</a:t>
            </a:r>
            <a:r>
              <a:rPr lang="en-US"/>
              <a:t>= 6000 km/s</a:t>
            </a:r>
          </a:p>
        </p:txBody>
      </p:sp>
      <p:cxnSp>
        <p:nvCxnSpPr>
          <p:cNvPr id="12" name="Straight Arrow Connector 11">
            <a:extLst>
              <a:ext uri="{FF2B5EF4-FFF2-40B4-BE49-F238E27FC236}">
                <a16:creationId xmlns:a16="http://schemas.microsoft.com/office/drawing/2014/main" id="{3A010A52-A9C8-638D-E197-3840C163CB1D}"/>
              </a:ext>
            </a:extLst>
          </p:cNvPr>
          <p:cNvCxnSpPr>
            <a:endCxn id="9" idx="3"/>
          </p:cNvCxnSpPr>
          <p:nvPr/>
        </p:nvCxnSpPr>
        <p:spPr>
          <a:xfrm flipV="1">
            <a:off x="5696625" y="4098928"/>
            <a:ext cx="970765" cy="1325139"/>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5" name="Straight Arrow Connector 14">
            <a:extLst>
              <a:ext uri="{FF2B5EF4-FFF2-40B4-BE49-F238E27FC236}">
                <a16:creationId xmlns:a16="http://schemas.microsoft.com/office/drawing/2014/main" id="{41EA5363-9990-FFA8-FD3A-2B8A15F8BBA9}"/>
              </a:ext>
            </a:extLst>
          </p:cNvPr>
          <p:cNvCxnSpPr/>
          <p:nvPr/>
        </p:nvCxnSpPr>
        <p:spPr>
          <a:xfrm flipV="1">
            <a:off x="6334752" y="3296625"/>
            <a:ext cx="332638" cy="32286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6" name="Straight Arrow Connector 15">
            <a:extLst>
              <a:ext uri="{FF2B5EF4-FFF2-40B4-BE49-F238E27FC236}">
                <a16:creationId xmlns:a16="http://schemas.microsoft.com/office/drawing/2014/main" id="{A7E3C9FF-9F85-F87B-BBE8-6FF88249C20F}"/>
              </a:ext>
            </a:extLst>
          </p:cNvPr>
          <p:cNvCxnSpPr>
            <a:cxnSpLocks/>
          </p:cNvCxnSpPr>
          <p:nvPr/>
        </p:nvCxnSpPr>
        <p:spPr>
          <a:xfrm flipV="1">
            <a:off x="6825363" y="3156612"/>
            <a:ext cx="618247" cy="14684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7" name="Straight Arrow Connector 16">
            <a:extLst>
              <a:ext uri="{FF2B5EF4-FFF2-40B4-BE49-F238E27FC236}">
                <a16:creationId xmlns:a16="http://schemas.microsoft.com/office/drawing/2014/main" id="{9CB12CCB-82AA-947E-D418-898CC685DB86}"/>
              </a:ext>
            </a:extLst>
          </p:cNvPr>
          <p:cNvCxnSpPr>
            <a:cxnSpLocks/>
          </p:cNvCxnSpPr>
          <p:nvPr/>
        </p:nvCxnSpPr>
        <p:spPr>
          <a:xfrm>
            <a:off x="7797163" y="3129710"/>
            <a:ext cx="579422" cy="14769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8" name="Straight Arrow Connector 17">
            <a:extLst>
              <a:ext uri="{FF2B5EF4-FFF2-40B4-BE49-F238E27FC236}">
                <a16:creationId xmlns:a16="http://schemas.microsoft.com/office/drawing/2014/main" id="{8305CE57-E841-5AA3-4540-DD1BD3D5C210}"/>
              </a:ext>
            </a:extLst>
          </p:cNvPr>
          <p:cNvCxnSpPr>
            <a:cxnSpLocks/>
          </p:cNvCxnSpPr>
          <p:nvPr/>
        </p:nvCxnSpPr>
        <p:spPr>
          <a:xfrm>
            <a:off x="6286921" y="4123382"/>
            <a:ext cx="390173" cy="20460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0" name="Straight Arrow Connector 19">
            <a:extLst>
              <a:ext uri="{FF2B5EF4-FFF2-40B4-BE49-F238E27FC236}">
                <a16:creationId xmlns:a16="http://schemas.microsoft.com/office/drawing/2014/main" id="{CF785126-8988-7D57-7527-C93822782C0F}"/>
              </a:ext>
            </a:extLst>
          </p:cNvPr>
          <p:cNvCxnSpPr>
            <a:cxnSpLocks/>
          </p:cNvCxnSpPr>
          <p:nvPr/>
        </p:nvCxnSpPr>
        <p:spPr>
          <a:xfrm>
            <a:off x="6825363" y="4489085"/>
            <a:ext cx="772598" cy="9981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1" name="Straight Arrow Connector 20">
            <a:extLst>
              <a:ext uri="{FF2B5EF4-FFF2-40B4-BE49-F238E27FC236}">
                <a16:creationId xmlns:a16="http://schemas.microsoft.com/office/drawing/2014/main" id="{11769D0B-6DD5-5860-1293-264E4620124D}"/>
              </a:ext>
            </a:extLst>
          </p:cNvPr>
          <p:cNvCxnSpPr>
            <a:cxnSpLocks/>
          </p:cNvCxnSpPr>
          <p:nvPr/>
        </p:nvCxnSpPr>
        <p:spPr>
          <a:xfrm flipV="1">
            <a:off x="7836855" y="4538993"/>
            <a:ext cx="765213" cy="5528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2" name="TextBox 21">
            <a:extLst>
              <a:ext uri="{FF2B5EF4-FFF2-40B4-BE49-F238E27FC236}">
                <a16:creationId xmlns:a16="http://schemas.microsoft.com/office/drawing/2014/main" id="{A18B9BAB-A5D7-028E-8DC6-E4CC24CE56DC}"/>
              </a:ext>
            </a:extLst>
          </p:cNvPr>
          <p:cNvSpPr txBox="1"/>
          <p:nvPr/>
        </p:nvSpPr>
        <p:spPr>
          <a:xfrm>
            <a:off x="8774732" y="2769572"/>
            <a:ext cx="2176109" cy="646331"/>
          </a:xfrm>
          <a:prstGeom prst="rect">
            <a:avLst/>
          </a:prstGeom>
          <a:noFill/>
        </p:spPr>
        <p:txBody>
          <a:bodyPr wrap="none" rtlCol="0">
            <a:spAutoFit/>
          </a:bodyPr>
          <a:lstStyle/>
          <a:p>
            <a:r>
              <a:rPr lang="en-US"/>
              <a:t>Gas entrained in flow</a:t>
            </a:r>
          </a:p>
          <a:p>
            <a:r>
              <a:rPr lang="en-US"/>
              <a:t>is accelerated</a:t>
            </a:r>
          </a:p>
        </p:txBody>
      </p:sp>
      <p:sp>
        <p:nvSpPr>
          <p:cNvPr id="23" name="TextBox 22">
            <a:extLst>
              <a:ext uri="{FF2B5EF4-FFF2-40B4-BE49-F238E27FC236}">
                <a16:creationId xmlns:a16="http://schemas.microsoft.com/office/drawing/2014/main" id="{62E4AB1C-6B3C-ADFD-FE64-9BD65E161109}"/>
              </a:ext>
            </a:extLst>
          </p:cNvPr>
          <p:cNvSpPr txBox="1"/>
          <p:nvPr/>
        </p:nvSpPr>
        <p:spPr>
          <a:xfrm>
            <a:off x="6237239" y="2723406"/>
            <a:ext cx="1943161" cy="369332"/>
          </a:xfrm>
          <a:prstGeom prst="rect">
            <a:avLst/>
          </a:prstGeom>
          <a:noFill/>
        </p:spPr>
        <p:txBody>
          <a:bodyPr wrap="none" rtlCol="0">
            <a:spAutoFit/>
          </a:bodyPr>
          <a:lstStyle/>
          <a:p>
            <a:r>
              <a:rPr lang="en-US"/>
              <a:t>Gas is heated here</a:t>
            </a:r>
          </a:p>
        </p:txBody>
      </p:sp>
      <p:cxnSp>
        <p:nvCxnSpPr>
          <p:cNvPr id="24" name="Straight Arrow Connector 23">
            <a:extLst>
              <a:ext uri="{FF2B5EF4-FFF2-40B4-BE49-F238E27FC236}">
                <a16:creationId xmlns:a16="http://schemas.microsoft.com/office/drawing/2014/main" id="{DBDE2CF8-AEF1-285B-3C9E-2FECC55CFB3E}"/>
              </a:ext>
            </a:extLst>
          </p:cNvPr>
          <p:cNvCxnSpPr/>
          <p:nvPr/>
        </p:nvCxnSpPr>
        <p:spPr>
          <a:xfrm>
            <a:off x="4855183" y="3843305"/>
            <a:ext cx="933651" cy="0"/>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cxnSp>
        <p:nvCxnSpPr>
          <p:cNvPr id="25" name="Straight Arrow Connector 24">
            <a:extLst>
              <a:ext uri="{FF2B5EF4-FFF2-40B4-BE49-F238E27FC236}">
                <a16:creationId xmlns:a16="http://schemas.microsoft.com/office/drawing/2014/main" id="{12777B1A-4CBD-F07A-B8DC-EBF3AAAEEDD4}"/>
              </a:ext>
            </a:extLst>
          </p:cNvPr>
          <p:cNvCxnSpPr/>
          <p:nvPr/>
        </p:nvCxnSpPr>
        <p:spPr>
          <a:xfrm>
            <a:off x="4855184" y="4403056"/>
            <a:ext cx="933651" cy="0"/>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sp>
        <p:nvSpPr>
          <p:cNvPr id="28" name="Arc 27">
            <a:extLst>
              <a:ext uri="{FF2B5EF4-FFF2-40B4-BE49-F238E27FC236}">
                <a16:creationId xmlns:a16="http://schemas.microsoft.com/office/drawing/2014/main" id="{59D66C02-B260-7E2E-2F4F-676403BDC928}"/>
              </a:ext>
            </a:extLst>
          </p:cNvPr>
          <p:cNvSpPr/>
          <p:nvPr/>
        </p:nvSpPr>
        <p:spPr>
          <a:xfrm flipH="1">
            <a:off x="6192866" y="851872"/>
            <a:ext cx="1166701" cy="4481729"/>
          </a:xfrm>
          <a:prstGeom prst="arc">
            <a:avLst>
              <a:gd name="adj1" fmla="val 16200000"/>
              <a:gd name="adj2" fmla="val 877444"/>
            </a:avLst>
          </a:prstGeom>
          <a:ln w="762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0" name="TextBox 29">
            <a:extLst>
              <a:ext uri="{FF2B5EF4-FFF2-40B4-BE49-F238E27FC236}">
                <a16:creationId xmlns:a16="http://schemas.microsoft.com/office/drawing/2014/main" id="{9041C592-A365-79D8-C7D0-288FE05F28D8}"/>
              </a:ext>
            </a:extLst>
          </p:cNvPr>
          <p:cNvSpPr txBox="1"/>
          <p:nvPr/>
        </p:nvSpPr>
        <p:spPr>
          <a:xfrm>
            <a:off x="6780671" y="1043177"/>
            <a:ext cx="4131067" cy="1569660"/>
          </a:xfrm>
          <a:prstGeom prst="rect">
            <a:avLst/>
          </a:prstGeom>
          <a:noFill/>
        </p:spPr>
        <p:txBody>
          <a:bodyPr wrap="none" rtlCol="0">
            <a:spAutoFit/>
          </a:bodyPr>
          <a:lstStyle/>
          <a:p>
            <a:r>
              <a:rPr lang="en-US" sz="3200">
                <a:solidFill>
                  <a:srgbClr val="1A0E3B"/>
                </a:solidFill>
              </a:rPr>
              <a:t>INTRUDER GALAXY</a:t>
            </a:r>
          </a:p>
          <a:p>
            <a:r>
              <a:rPr lang="en-US" sz="3200">
                <a:solidFill>
                  <a:srgbClr val="1A0E3B"/>
                </a:solidFill>
              </a:rPr>
              <a:t>contains many clumps of</a:t>
            </a:r>
          </a:p>
          <a:p>
            <a:r>
              <a:rPr lang="en-US" sz="3200">
                <a:solidFill>
                  <a:srgbClr val="1A0E3B"/>
                </a:solidFill>
              </a:rPr>
              <a:t>cold gas—it’s lumpy!</a:t>
            </a:r>
          </a:p>
        </p:txBody>
      </p:sp>
      <p:sp>
        <p:nvSpPr>
          <p:cNvPr id="32" name="TextBox 31">
            <a:extLst>
              <a:ext uri="{FF2B5EF4-FFF2-40B4-BE49-F238E27FC236}">
                <a16:creationId xmlns:a16="http://schemas.microsoft.com/office/drawing/2014/main" id="{C0FE2896-C098-F68D-37B3-C4B258F62D3B}"/>
              </a:ext>
            </a:extLst>
          </p:cNvPr>
          <p:cNvSpPr txBox="1"/>
          <p:nvPr/>
        </p:nvSpPr>
        <p:spPr>
          <a:xfrm>
            <a:off x="3221603" y="1424828"/>
            <a:ext cx="6130636" cy="584775"/>
          </a:xfrm>
          <a:prstGeom prst="rect">
            <a:avLst/>
          </a:prstGeom>
          <a:noFill/>
        </p:spPr>
        <p:txBody>
          <a:bodyPr wrap="square">
            <a:spAutoFit/>
          </a:bodyPr>
          <a:lstStyle/>
          <a:p>
            <a:r>
              <a:rPr lang="en-US" sz="3200">
                <a:solidFill>
                  <a:srgbClr val="1A0E3B"/>
                </a:solidFill>
              </a:rPr>
              <a:t>GAS IN GROUP</a:t>
            </a:r>
          </a:p>
        </p:txBody>
      </p:sp>
      <p:sp>
        <p:nvSpPr>
          <p:cNvPr id="33" name="TextBox 32">
            <a:extLst>
              <a:ext uri="{FF2B5EF4-FFF2-40B4-BE49-F238E27FC236}">
                <a16:creationId xmlns:a16="http://schemas.microsoft.com/office/drawing/2014/main" id="{4D81AA72-050B-5761-A38B-CC7AD7B4F29D}"/>
              </a:ext>
            </a:extLst>
          </p:cNvPr>
          <p:cNvSpPr txBox="1"/>
          <p:nvPr/>
        </p:nvSpPr>
        <p:spPr>
          <a:xfrm>
            <a:off x="521712" y="75216"/>
            <a:ext cx="8496300" cy="769441"/>
          </a:xfrm>
          <a:prstGeom prst="rect">
            <a:avLst/>
          </a:prstGeom>
          <a:noFill/>
        </p:spPr>
        <p:txBody>
          <a:bodyPr wrap="none" rtlCol="0">
            <a:spAutoFit/>
          </a:bodyPr>
          <a:lstStyle/>
          <a:p>
            <a:r>
              <a:rPr lang="en-US" sz="4400"/>
              <a:t>ZOOMING IN: The clouds can survive</a:t>
            </a:r>
          </a:p>
        </p:txBody>
      </p:sp>
      <p:sp>
        <p:nvSpPr>
          <p:cNvPr id="29" name="Arc 28">
            <a:extLst>
              <a:ext uri="{FF2B5EF4-FFF2-40B4-BE49-F238E27FC236}">
                <a16:creationId xmlns:a16="http://schemas.microsoft.com/office/drawing/2014/main" id="{1E246313-3B58-4F0A-05E8-D25B8B9F3B82}"/>
              </a:ext>
            </a:extLst>
          </p:cNvPr>
          <p:cNvSpPr/>
          <p:nvPr/>
        </p:nvSpPr>
        <p:spPr>
          <a:xfrm flipH="1" flipV="1">
            <a:off x="6157814" y="598146"/>
            <a:ext cx="553287" cy="5384759"/>
          </a:xfrm>
          <a:prstGeom prst="arc">
            <a:avLst>
              <a:gd name="adj1" fmla="val 16200000"/>
              <a:gd name="adj2" fmla="val 877444"/>
            </a:avLst>
          </a:prstGeom>
          <a:ln w="762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TextBox 2">
            <a:extLst>
              <a:ext uri="{FF2B5EF4-FFF2-40B4-BE49-F238E27FC236}">
                <a16:creationId xmlns:a16="http://schemas.microsoft.com/office/drawing/2014/main" id="{CE3C2195-41AA-3ECE-1F3C-7171B4D599FE}"/>
              </a:ext>
            </a:extLst>
          </p:cNvPr>
          <p:cNvSpPr txBox="1"/>
          <p:nvPr/>
        </p:nvSpPr>
        <p:spPr>
          <a:xfrm>
            <a:off x="976745" y="4749800"/>
            <a:ext cx="2981394" cy="369332"/>
          </a:xfrm>
          <a:prstGeom prst="rect">
            <a:avLst/>
          </a:prstGeom>
          <a:noFill/>
        </p:spPr>
        <p:txBody>
          <a:bodyPr wrap="none" rtlCol="0">
            <a:spAutoFit/>
          </a:bodyPr>
          <a:lstStyle/>
          <a:p>
            <a:r>
              <a:rPr lang="en-US" b="1">
                <a:solidFill>
                  <a:srgbClr val="FF0000"/>
                </a:solidFill>
              </a:rPr>
              <a:t>ONE HYPOTHESIS WE HAVE: </a:t>
            </a:r>
          </a:p>
        </p:txBody>
      </p:sp>
      <p:sp>
        <p:nvSpPr>
          <p:cNvPr id="34" name="TextBox 33">
            <a:extLst>
              <a:ext uri="{FF2B5EF4-FFF2-40B4-BE49-F238E27FC236}">
                <a16:creationId xmlns:a16="http://schemas.microsoft.com/office/drawing/2014/main" id="{994EF13D-8EB4-45C0-C1E7-8FF8955A2F5E}"/>
              </a:ext>
            </a:extLst>
          </p:cNvPr>
          <p:cNvSpPr txBox="1"/>
          <p:nvPr/>
        </p:nvSpPr>
        <p:spPr>
          <a:xfrm>
            <a:off x="1470179" y="5242075"/>
            <a:ext cx="9375270" cy="1200329"/>
          </a:xfrm>
          <a:prstGeom prst="rect">
            <a:avLst/>
          </a:prstGeom>
          <a:solidFill>
            <a:schemeClr val="accent1">
              <a:lumMod val="20000"/>
              <a:lumOff val="80000"/>
            </a:schemeClr>
          </a:solidFill>
          <a:ln>
            <a:solidFill>
              <a:schemeClr val="tx2"/>
            </a:solidFill>
          </a:ln>
        </p:spPr>
        <p:txBody>
          <a:bodyPr wrap="square" rtlCol="0">
            <a:spAutoFit/>
          </a:bodyPr>
          <a:lstStyle/>
          <a:p>
            <a:r>
              <a:rPr lang="en-US" sz="2400"/>
              <a:t>The cold molecular clump develops a layer on its surface that</a:t>
            </a:r>
          </a:p>
          <a:p>
            <a:r>
              <a:rPr lang="en-US" sz="2400"/>
              <a:t>allows it to survive the high-speed collision—some gas is stripped and accelerated—as observed. Gas is mixed in the layer, but cloud survives</a:t>
            </a:r>
          </a:p>
        </p:txBody>
      </p:sp>
      <p:sp>
        <p:nvSpPr>
          <p:cNvPr id="13" name="Slide Number Placeholder 3">
            <a:extLst>
              <a:ext uri="{FF2B5EF4-FFF2-40B4-BE49-F238E27FC236}">
                <a16:creationId xmlns:a16="http://schemas.microsoft.com/office/drawing/2014/main" id="{1B4EB466-9350-B383-C178-3681F4BFCA14}"/>
              </a:ext>
            </a:extLst>
          </p:cNvPr>
          <p:cNvSpPr>
            <a:spLocks noGrp="1"/>
          </p:cNvSpPr>
          <p:nvPr>
            <p:ph type="sldNum" sz="quarter" idx="10"/>
          </p:nvPr>
        </p:nvSpPr>
        <p:spPr>
          <a:xfrm>
            <a:off x="9302750" y="6310312"/>
            <a:ext cx="2743200" cy="365125"/>
          </a:xfrm>
        </p:spPr>
        <p:txBody>
          <a:bodyPr/>
          <a:lstStyle/>
          <a:p>
            <a:fld id="{1A6E953D-3282-1E4C-8C54-CEE05A75726F}" type="slidenum">
              <a:rPr lang="en-US" smtClean="0"/>
              <a:pPr/>
              <a:t>39</a:t>
            </a:fld>
            <a:endParaRPr lang="en-US"/>
          </a:p>
        </p:txBody>
      </p:sp>
    </p:spTree>
    <p:extLst>
      <p:ext uri="{BB962C8B-B14F-4D97-AF65-F5344CB8AC3E}">
        <p14:creationId xmlns:p14="http://schemas.microsoft.com/office/powerpoint/2010/main" val="30343578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02242-AE46-D383-829C-486C7C39A0EE}"/>
              </a:ext>
            </a:extLst>
          </p:cNvPr>
          <p:cNvSpPr>
            <a:spLocks noGrp="1"/>
          </p:cNvSpPr>
          <p:nvPr>
            <p:ph type="title"/>
          </p:nvPr>
        </p:nvSpPr>
        <p:spPr>
          <a:xfrm>
            <a:off x="182880" y="511387"/>
            <a:ext cx="8961120" cy="731520"/>
          </a:xfrm>
        </p:spPr>
        <p:txBody>
          <a:bodyPr>
            <a:normAutofit fontScale="90000"/>
          </a:bodyPr>
          <a:lstStyle/>
          <a:p>
            <a:r>
              <a:rPr lang="en-US"/>
              <a:t>This picture is consistent with images of the warm molecular hydrogen gas with JWST</a:t>
            </a:r>
          </a:p>
        </p:txBody>
      </p:sp>
      <p:sp>
        <p:nvSpPr>
          <p:cNvPr id="4" name="Slide Number Placeholder 3">
            <a:extLst>
              <a:ext uri="{FF2B5EF4-FFF2-40B4-BE49-F238E27FC236}">
                <a16:creationId xmlns:a16="http://schemas.microsoft.com/office/drawing/2014/main" id="{74F97A03-FD36-81CD-E1BB-32A465E7E6A1}"/>
              </a:ext>
            </a:extLst>
          </p:cNvPr>
          <p:cNvSpPr>
            <a:spLocks noGrp="1"/>
          </p:cNvSpPr>
          <p:nvPr>
            <p:ph type="sldNum" sz="quarter" idx="12"/>
          </p:nvPr>
        </p:nvSpPr>
        <p:spPr/>
        <p:txBody>
          <a:bodyPr/>
          <a:lstStyle/>
          <a:p>
            <a:fld id="{C940D2B1-DEC4-AC45-8BCF-0EE77200E271}" type="slidenum">
              <a:rPr lang="en-US" smtClean="0"/>
              <a:t>40</a:t>
            </a:fld>
            <a:endParaRPr lang="en-US"/>
          </a:p>
        </p:txBody>
      </p:sp>
      <p:pic>
        <p:nvPicPr>
          <p:cNvPr id="6" name="Picture 5">
            <a:extLst>
              <a:ext uri="{FF2B5EF4-FFF2-40B4-BE49-F238E27FC236}">
                <a16:creationId xmlns:a16="http://schemas.microsoft.com/office/drawing/2014/main" id="{1B128D4B-2D2E-1B96-29EC-833F249E783C}"/>
              </a:ext>
            </a:extLst>
          </p:cNvPr>
          <p:cNvPicPr>
            <a:picLocks noChangeAspect="1"/>
          </p:cNvPicPr>
          <p:nvPr/>
        </p:nvPicPr>
        <p:blipFill>
          <a:blip r:embed="rId3"/>
          <a:stretch>
            <a:fillRect/>
          </a:stretch>
        </p:blipFill>
        <p:spPr>
          <a:xfrm>
            <a:off x="1441003" y="1341121"/>
            <a:ext cx="9515183" cy="5335904"/>
          </a:xfrm>
          <a:prstGeom prst="rect">
            <a:avLst/>
          </a:prstGeom>
        </p:spPr>
      </p:pic>
      <p:sp>
        <p:nvSpPr>
          <p:cNvPr id="7" name="TextBox 6">
            <a:extLst>
              <a:ext uri="{FF2B5EF4-FFF2-40B4-BE49-F238E27FC236}">
                <a16:creationId xmlns:a16="http://schemas.microsoft.com/office/drawing/2014/main" id="{44511E66-121A-F3A7-3B93-09B06E43DCB6}"/>
              </a:ext>
            </a:extLst>
          </p:cNvPr>
          <p:cNvSpPr txBox="1"/>
          <p:nvPr/>
        </p:nvSpPr>
        <p:spPr>
          <a:xfrm>
            <a:off x="1677517" y="6303460"/>
            <a:ext cx="4428072" cy="276999"/>
          </a:xfrm>
          <a:prstGeom prst="rect">
            <a:avLst/>
          </a:prstGeom>
          <a:noFill/>
        </p:spPr>
        <p:txBody>
          <a:bodyPr wrap="none" rtlCol="0">
            <a:spAutoFit/>
          </a:bodyPr>
          <a:lstStyle/>
          <a:p>
            <a:r>
              <a:rPr lang="en-US" sz="1200"/>
              <a:t>Enhanced image based on JWST MIRI image (NASA/ESA/CSA/</a:t>
            </a:r>
            <a:r>
              <a:rPr lang="en-US" sz="1200" err="1"/>
              <a:t>StScI</a:t>
            </a:r>
            <a:r>
              <a:rPr lang="en-US" sz="1200"/>
              <a:t>)</a:t>
            </a:r>
          </a:p>
        </p:txBody>
      </p:sp>
    </p:spTree>
    <p:extLst>
      <p:ext uri="{BB962C8B-B14F-4D97-AF65-F5344CB8AC3E}">
        <p14:creationId xmlns:p14="http://schemas.microsoft.com/office/powerpoint/2010/main" val="7873481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DA1BEA-4823-F152-E640-24319C4D5F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E6EE8A-2251-9C96-F86E-0279EBEB3FC0}"/>
              </a:ext>
            </a:extLst>
          </p:cNvPr>
          <p:cNvSpPr>
            <a:spLocks noGrp="1"/>
          </p:cNvSpPr>
          <p:nvPr>
            <p:ph type="title"/>
          </p:nvPr>
        </p:nvSpPr>
        <p:spPr>
          <a:xfrm>
            <a:off x="521546" y="226443"/>
            <a:ext cx="10324254" cy="731520"/>
          </a:xfrm>
        </p:spPr>
        <p:txBody>
          <a:bodyPr>
            <a:normAutofit fontScale="90000"/>
          </a:bodyPr>
          <a:lstStyle/>
          <a:p>
            <a:r>
              <a:rPr lang="en-US"/>
              <a:t>Implications for turbulence at high </a:t>
            </a:r>
            <a:br>
              <a:rPr lang="en-US"/>
            </a:br>
            <a:r>
              <a:rPr lang="en-US"/>
              <a:t>				redshift</a:t>
            </a:r>
          </a:p>
        </p:txBody>
      </p:sp>
      <p:sp>
        <p:nvSpPr>
          <p:cNvPr id="4" name="Slide Number Placeholder 3">
            <a:extLst>
              <a:ext uri="{FF2B5EF4-FFF2-40B4-BE49-F238E27FC236}">
                <a16:creationId xmlns:a16="http://schemas.microsoft.com/office/drawing/2014/main" id="{4B6C59EE-C82E-42D1-3C01-B43C02416F7F}"/>
              </a:ext>
            </a:extLst>
          </p:cNvPr>
          <p:cNvSpPr>
            <a:spLocks noGrp="1"/>
          </p:cNvSpPr>
          <p:nvPr>
            <p:ph type="sldNum" sz="quarter" idx="12"/>
          </p:nvPr>
        </p:nvSpPr>
        <p:spPr/>
        <p:txBody>
          <a:bodyPr/>
          <a:lstStyle/>
          <a:p>
            <a:fld id="{C940D2B1-DEC4-AC45-8BCF-0EE77200E271}" type="slidenum">
              <a:rPr lang="en-US" smtClean="0"/>
              <a:t>41</a:t>
            </a:fld>
            <a:endParaRPr lang="en-US"/>
          </a:p>
        </p:txBody>
      </p:sp>
      <p:pic>
        <p:nvPicPr>
          <p:cNvPr id="8" name="Picture 7" descr="A galaxy with stars and a white outline&#10;&#10;AI-generated content may be incorrect.">
            <a:extLst>
              <a:ext uri="{FF2B5EF4-FFF2-40B4-BE49-F238E27FC236}">
                <a16:creationId xmlns:a16="http://schemas.microsoft.com/office/drawing/2014/main" id="{B4444805-ADFD-979D-267D-F612E47363F6}"/>
              </a:ext>
            </a:extLst>
          </p:cNvPr>
          <p:cNvPicPr>
            <a:picLocks noChangeAspect="1"/>
          </p:cNvPicPr>
          <p:nvPr/>
        </p:nvPicPr>
        <p:blipFill>
          <a:blip r:embed="rId3"/>
          <a:stretch>
            <a:fillRect/>
          </a:stretch>
        </p:blipFill>
        <p:spPr>
          <a:xfrm>
            <a:off x="6210300" y="1515533"/>
            <a:ext cx="3175000" cy="3708400"/>
          </a:xfrm>
          <a:prstGeom prst="rect">
            <a:avLst/>
          </a:prstGeom>
        </p:spPr>
      </p:pic>
      <p:sp>
        <p:nvSpPr>
          <p:cNvPr id="9" name="TextBox 8">
            <a:extLst>
              <a:ext uri="{FF2B5EF4-FFF2-40B4-BE49-F238E27FC236}">
                <a16:creationId xmlns:a16="http://schemas.microsoft.com/office/drawing/2014/main" id="{86242866-7B67-C134-A525-D7D79063B3FB}"/>
              </a:ext>
            </a:extLst>
          </p:cNvPr>
          <p:cNvSpPr txBox="1"/>
          <p:nvPr/>
        </p:nvSpPr>
        <p:spPr>
          <a:xfrm>
            <a:off x="6385201" y="5342467"/>
            <a:ext cx="2825197" cy="923330"/>
          </a:xfrm>
          <a:prstGeom prst="rect">
            <a:avLst/>
          </a:prstGeom>
          <a:noFill/>
        </p:spPr>
        <p:txBody>
          <a:bodyPr wrap="none" rtlCol="0">
            <a:spAutoFit/>
          </a:bodyPr>
          <a:lstStyle/>
          <a:p>
            <a:r>
              <a:rPr lang="en-US">
                <a:solidFill>
                  <a:schemeClr val="bg1"/>
                </a:solidFill>
              </a:rPr>
              <a:t>Molecules in halo of</a:t>
            </a:r>
          </a:p>
          <a:p>
            <a:r>
              <a:rPr lang="en-US">
                <a:solidFill>
                  <a:schemeClr val="bg1"/>
                </a:solidFill>
              </a:rPr>
              <a:t>Spiderweb cluster at z = 2.1</a:t>
            </a:r>
          </a:p>
          <a:p>
            <a:r>
              <a:rPr lang="en-US">
                <a:solidFill>
                  <a:schemeClr val="bg1"/>
                </a:solidFill>
              </a:rPr>
              <a:t>(</a:t>
            </a:r>
            <a:r>
              <a:rPr lang="en-US" err="1">
                <a:solidFill>
                  <a:schemeClr val="bg1"/>
                </a:solidFill>
              </a:rPr>
              <a:t>Emonts</a:t>
            </a:r>
            <a:r>
              <a:rPr lang="en-US">
                <a:solidFill>
                  <a:schemeClr val="bg1"/>
                </a:solidFill>
              </a:rPr>
              <a:t> 2013, 2018)</a:t>
            </a:r>
          </a:p>
        </p:txBody>
      </p:sp>
      <p:sp>
        <p:nvSpPr>
          <p:cNvPr id="10" name="TextBox 9">
            <a:extLst>
              <a:ext uri="{FF2B5EF4-FFF2-40B4-BE49-F238E27FC236}">
                <a16:creationId xmlns:a16="http://schemas.microsoft.com/office/drawing/2014/main" id="{09005BFF-9865-3252-45EF-CBD8118E0273}"/>
              </a:ext>
            </a:extLst>
          </p:cNvPr>
          <p:cNvSpPr txBox="1"/>
          <p:nvPr/>
        </p:nvSpPr>
        <p:spPr>
          <a:xfrm>
            <a:off x="664513" y="1964266"/>
            <a:ext cx="5654177" cy="2862322"/>
          </a:xfrm>
          <a:prstGeom prst="rect">
            <a:avLst/>
          </a:prstGeom>
          <a:noFill/>
        </p:spPr>
        <p:txBody>
          <a:bodyPr wrap="none" rtlCol="0">
            <a:spAutoFit/>
          </a:bodyPr>
          <a:lstStyle/>
          <a:p>
            <a:r>
              <a:rPr lang="en-US">
                <a:solidFill>
                  <a:schemeClr val="bg1"/>
                </a:solidFill>
              </a:rPr>
              <a:t>Understanding how molecules can survive</a:t>
            </a:r>
          </a:p>
          <a:p>
            <a:r>
              <a:rPr lang="en-US">
                <a:solidFill>
                  <a:schemeClr val="bg1"/>
                </a:solidFill>
              </a:rPr>
              <a:t>in the hot halos of Stephan’s Quintet may help</a:t>
            </a:r>
          </a:p>
          <a:p>
            <a:r>
              <a:rPr lang="en-US">
                <a:solidFill>
                  <a:schemeClr val="bg1"/>
                </a:solidFill>
              </a:rPr>
              <a:t>us understand how gas can exist in higher redshift</a:t>
            </a:r>
          </a:p>
          <a:p>
            <a:r>
              <a:rPr lang="en-US">
                <a:solidFill>
                  <a:schemeClr val="bg1"/>
                </a:solidFill>
              </a:rPr>
              <a:t>(more distant) and massive system earlier in the Universe</a:t>
            </a:r>
          </a:p>
          <a:p>
            <a:endParaRPr lang="en-US">
              <a:solidFill>
                <a:schemeClr val="bg1"/>
              </a:solidFill>
            </a:endParaRPr>
          </a:p>
          <a:p>
            <a:r>
              <a:rPr lang="en-US">
                <a:solidFill>
                  <a:schemeClr val="bg1"/>
                </a:solidFill>
              </a:rPr>
              <a:t>Molecular hydrogen and carbon emissions have been seen</a:t>
            </a:r>
          </a:p>
          <a:p>
            <a:r>
              <a:rPr lang="en-US">
                <a:solidFill>
                  <a:schemeClr val="bg1"/>
                </a:solidFill>
              </a:rPr>
              <a:t>in high redshift clusters and radio galaxies. Shock excitation</a:t>
            </a:r>
          </a:p>
          <a:p>
            <a:r>
              <a:rPr lang="en-US">
                <a:solidFill>
                  <a:schemeClr val="bg1"/>
                </a:solidFill>
              </a:rPr>
              <a:t>of this emission is one of a number of possible explanations</a:t>
            </a:r>
          </a:p>
          <a:p>
            <a:r>
              <a:rPr lang="en-US">
                <a:solidFill>
                  <a:schemeClr val="bg1"/>
                </a:solidFill>
              </a:rPr>
              <a:t>for what we see there.  </a:t>
            </a:r>
          </a:p>
          <a:p>
            <a:r>
              <a:rPr lang="en-US">
                <a:solidFill>
                  <a:schemeClr val="bg1"/>
                </a:solidFill>
              </a:rPr>
              <a:t> </a:t>
            </a:r>
          </a:p>
        </p:txBody>
      </p:sp>
    </p:spTree>
    <p:extLst>
      <p:ext uri="{BB962C8B-B14F-4D97-AF65-F5344CB8AC3E}">
        <p14:creationId xmlns:p14="http://schemas.microsoft.com/office/powerpoint/2010/main" val="8088179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C0B2F88-BC8E-A78F-E366-EF79B1F9BEC3}"/>
              </a:ext>
            </a:extLst>
          </p:cNvPr>
          <p:cNvSpPr/>
          <p:nvPr/>
        </p:nvSpPr>
        <p:spPr>
          <a:xfrm>
            <a:off x="210439" y="4398314"/>
            <a:ext cx="11574756" cy="1849581"/>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5517CC5-B277-EA3C-E8EE-3054F77684E3}"/>
              </a:ext>
            </a:extLst>
          </p:cNvPr>
          <p:cNvSpPr/>
          <p:nvPr/>
        </p:nvSpPr>
        <p:spPr>
          <a:xfrm>
            <a:off x="210442" y="914083"/>
            <a:ext cx="11574756" cy="1330353"/>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0B59A4-79B1-470B-9E4E-01DB8E5413CE}"/>
              </a:ext>
            </a:extLst>
          </p:cNvPr>
          <p:cNvSpPr>
            <a:spLocks noGrp="1"/>
          </p:cNvSpPr>
          <p:nvPr>
            <p:ph type="title"/>
          </p:nvPr>
        </p:nvSpPr>
        <p:spPr>
          <a:xfrm>
            <a:off x="3610610" y="182563"/>
            <a:ext cx="8961120" cy="731520"/>
          </a:xfrm>
        </p:spPr>
        <p:txBody>
          <a:bodyPr>
            <a:normAutofit fontScale="90000"/>
          </a:bodyPr>
          <a:lstStyle/>
          <a:p>
            <a:r>
              <a:rPr lang="en-US">
                <a:solidFill>
                  <a:srgbClr val="1A0E3B"/>
                </a:solidFill>
              </a:rPr>
              <a:t>Summary</a:t>
            </a:r>
            <a:br>
              <a:rPr lang="en-US">
                <a:solidFill>
                  <a:srgbClr val="1A0E3B"/>
                </a:solidFill>
              </a:rPr>
            </a:br>
            <a:endParaRPr lang="en-US" sz="2700">
              <a:solidFill>
                <a:srgbClr val="1A0E3B"/>
              </a:solidFill>
            </a:endParaRPr>
          </a:p>
        </p:txBody>
      </p:sp>
      <p:sp>
        <p:nvSpPr>
          <p:cNvPr id="16" name="Slide Number Placeholder 15">
            <a:extLst>
              <a:ext uri="{FF2B5EF4-FFF2-40B4-BE49-F238E27FC236}">
                <a16:creationId xmlns:a16="http://schemas.microsoft.com/office/drawing/2014/main" id="{05527BCD-2D6B-728B-19A4-B6E51A00CEFF}"/>
              </a:ext>
            </a:extLst>
          </p:cNvPr>
          <p:cNvSpPr>
            <a:spLocks noGrp="1"/>
          </p:cNvSpPr>
          <p:nvPr>
            <p:ph type="sldNum" sz="quarter" idx="10"/>
          </p:nvPr>
        </p:nvSpPr>
        <p:spPr/>
        <p:txBody>
          <a:bodyPr/>
          <a:lstStyle/>
          <a:p>
            <a:fld id="{1A6E953D-3282-1E4C-8C54-CEE05A75726F}" type="slidenum">
              <a:rPr lang="en-US" smtClean="0"/>
              <a:pPr/>
              <a:t>42</a:t>
            </a:fld>
            <a:endParaRPr lang="en-US"/>
          </a:p>
        </p:txBody>
      </p:sp>
      <p:sp>
        <p:nvSpPr>
          <p:cNvPr id="5" name="Slide Number Placeholder 3">
            <a:extLst>
              <a:ext uri="{FF2B5EF4-FFF2-40B4-BE49-F238E27FC236}">
                <a16:creationId xmlns:a16="http://schemas.microsoft.com/office/drawing/2014/main" id="{74A21834-982F-E0F3-B563-CBEFB21294F5}"/>
              </a:ext>
            </a:extLst>
          </p:cNvPr>
          <p:cNvSpPr txBox="1">
            <a:spLocks/>
          </p:cNvSpPr>
          <p:nvPr/>
        </p:nvSpPr>
        <p:spPr>
          <a:xfrm>
            <a:off x="9302750" y="6310312"/>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endParaRPr lang="en-US" sz="1200"/>
          </a:p>
        </p:txBody>
      </p:sp>
      <p:sp>
        <p:nvSpPr>
          <p:cNvPr id="23" name="TextBox 22">
            <a:extLst>
              <a:ext uri="{FF2B5EF4-FFF2-40B4-BE49-F238E27FC236}">
                <a16:creationId xmlns:a16="http://schemas.microsoft.com/office/drawing/2014/main" id="{4D9EDAF5-0235-D4B1-C9EC-9DD0FD1D5C39}"/>
              </a:ext>
            </a:extLst>
          </p:cNvPr>
          <p:cNvSpPr txBox="1"/>
          <p:nvPr/>
        </p:nvSpPr>
        <p:spPr>
          <a:xfrm>
            <a:off x="11476383" y="1113183"/>
            <a:ext cx="184731" cy="369332"/>
          </a:xfrm>
          <a:prstGeom prst="rect">
            <a:avLst/>
          </a:prstGeom>
          <a:noFill/>
        </p:spPr>
        <p:txBody>
          <a:bodyPr wrap="none" rtlCol="0">
            <a:spAutoFit/>
          </a:bodyPr>
          <a:lstStyle/>
          <a:p>
            <a:endParaRPr lang="en-US"/>
          </a:p>
        </p:txBody>
      </p:sp>
      <p:sp>
        <p:nvSpPr>
          <p:cNvPr id="8" name="Rectangle 7">
            <a:extLst>
              <a:ext uri="{FF2B5EF4-FFF2-40B4-BE49-F238E27FC236}">
                <a16:creationId xmlns:a16="http://schemas.microsoft.com/office/drawing/2014/main" id="{8243E90C-D732-B1BF-21B6-B1F63E4E93B2}"/>
              </a:ext>
            </a:extLst>
          </p:cNvPr>
          <p:cNvSpPr/>
          <p:nvPr/>
        </p:nvSpPr>
        <p:spPr>
          <a:xfrm>
            <a:off x="210439" y="2459686"/>
            <a:ext cx="11574756" cy="1764043"/>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8F9E93C-948B-45EA-C9DA-ACE6AD312FDD}"/>
              </a:ext>
            </a:extLst>
          </p:cNvPr>
          <p:cNvSpPr txBox="1"/>
          <p:nvPr/>
        </p:nvSpPr>
        <p:spPr>
          <a:xfrm>
            <a:off x="210439" y="905299"/>
            <a:ext cx="11639148" cy="5878532"/>
          </a:xfrm>
          <a:prstGeom prst="rect">
            <a:avLst/>
          </a:prstGeom>
          <a:noFill/>
        </p:spPr>
        <p:txBody>
          <a:bodyPr wrap="none" rtlCol="0">
            <a:spAutoFit/>
          </a:bodyPr>
          <a:lstStyle/>
          <a:p>
            <a:r>
              <a:rPr lang="en-US" sz="2800" b="1"/>
              <a:t>1) Stephan’s Quintet contains a giant shock-front composed of both very hot </a:t>
            </a:r>
          </a:p>
          <a:p>
            <a:r>
              <a:rPr lang="en-US" sz="2800" b="1"/>
              <a:t>X-ray emitting gas and cold and warm molecules along the interface with </a:t>
            </a:r>
          </a:p>
          <a:p>
            <a:r>
              <a:rPr lang="en-US" sz="2800" b="1"/>
              <a:t>the fast-moving intruder.</a:t>
            </a:r>
            <a:endParaRPr lang="en-US" sz="800" b="1"/>
          </a:p>
          <a:p>
            <a:endParaRPr lang="en-US" sz="800"/>
          </a:p>
          <a:p>
            <a:endParaRPr lang="en-US" sz="800"/>
          </a:p>
          <a:p>
            <a:endParaRPr lang="en-US" sz="800"/>
          </a:p>
          <a:p>
            <a:r>
              <a:rPr lang="en-US" sz="2800">
                <a:solidFill>
                  <a:schemeClr val="bg1"/>
                </a:solidFill>
              </a:rPr>
              <a:t>2) Spectroscopic observations with James Web’s MIRI spectrometer shows us</a:t>
            </a:r>
          </a:p>
          <a:p>
            <a:r>
              <a:rPr lang="en-US" sz="2800">
                <a:solidFill>
                  <a:schemeClr val="bg1"/>
                </a:solidFill>
              </a:rPr>
              <a:t>that molecular gas is strongly heated. Much of the warm heated molecules</a:t>
            </a:r>
          </a:p>
          <a:p>
            <a:r>
              <a:rPr lang="en-US" sz="2800">
                <a:solidFill>
                  <a:schemeClr val="bg1"/>
                </a:solidFill>
              </a:rPr>
              <a:t>are at the same velocity as the intruder, but some is decelerated by the </a:t>
            </a:r>
          </a:p>
          <a:p>
            <a:r>
              <a:rPr lang="en-US" sz="2800">
                <a:solidFill>
                  <a:schemeClr val="bg1"/>
                </a:solidFill>
              </a:rPr>
              <a:t>collision.</a:t>
            </a:r>
            <a:endParaRPr lang="en-US" sz="800">
              <a:solidFill>
                <a:schemeClr val="bg1"/>
              </a:solidFill>
            </a:endParaRPr>
          </a:p>
          <a:p>
            <a:endParaRPr lang="en-US" sz="800">
              <a:solidFill>
                <a:schemeClr val="bg1"/>
              </a:solidFill>
            </a:endParaRPr>
          </a:p>
          <a:p>
            <a:endParaRPr lang="en-US" sz="800"/>
          </a:p>
          <a:p>
            <a:r>
              <a:rPr lang="en-US" sz="2800" b="1"/>
              <a:t>3) We can understand how most of the molecules survive if we </a:t>
            </a:r>
          </a:p>
          <a:p>
            <a:r>
              <a:rPr lang="en-US" sz="2800" b="1"/>
              <a:t>consider cold molecular clumps experiencing a flow of intergroup gas over </a:t>
            </a:r>
          </a:p>
          <a:p>
            <a:r>
              <a:rPr lang="en-US" sz="2800" b="1"/>
              <a:t>them, which heats the surface of the clouds, and strips of some of the </a:t>
            </a:r>
          </a:p>
          <a:p>
            <a:r>
              <a:rPr lang="en-US" sz="2800" b="1"/>
              <a:t>material. The interior of the clouds may be protected by a mixing layer.</a:t>
            </a:r>
          </a:p>
          <a:p>
            <a:endParaRPr lang="en-US" sz="2800"/>
          </a:p>
        </p:txBody>
      </p:sp>
    </p:spTree>
    <p:extLst>
      <p:ext uri="{BB962C8B-B14F-4D97-AF65-F5344CB8AC3E}">
        <p14:creationId xmlns:p14="http://schemas.microsoft.com/office/powerpoint/2010/main" val="1616816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2EA353E-0B7C-AC1D-234E-2E671AEC8E73}"/>
              </a:ext>
            </a:extLst>
          </p:cNvPr>
          <p:cNvSpPr>
            <a:spLocks noGrp="1"/>
          </p:cNvSpPr>
          <p:nvPr>
            <p:ph type="sldNum" sz="quarter" idx="10"/>
          </p:nvPr>
        </p:nvSpPr>
        <p:spPr/>
        <p:txBody>
          <a:bodyPr/>
          <a:lstStyle/>
          <a:p>
            <a:fld id="{8D407A93-5F51-6D4C-9C0B-941BF48061CC}" type="slidenum">
              <a:rPr lang="en-US" smtClean="0"/>
              <a:t>43</a:t>
            </a:fld>
            <a:endParaRPr lang="en-US"/>
          </a:p>
        </p:txBody>
      </p:sp>
      <p:sp>
        <p:nvSpPr>
          <p:cNvPr id="4" name="Text Placeholder 3">
            <a:extLst>
              <a:ext uri="{FF2B5EF4-FFF2-40B4-BE49-F238E27FC236}">
                <a16:creationId xmlns:a16="http://schemas.microsoft.com/office/drawing/2014/main" id="{CB9E1E4B-3A0C-16D9-4087-AD5BC29648A2}"/>
              </a:ext>
            </a:extLst>
          </p:cNvPr>
          <p:cNvSpPr>
            <a:spLocks noGrp="1"/>
          </p:cNvSpPr>
          <p:nvPr>
            <p:ph type="body" idx="1"/>
          </p:nvPr>
        </p:nvSpPr>
        <p:spPr/>
        <p:txBody>
          <a:bodyPr>
            <a:normAutofit/>
          </a:bodyPr>
          <a:lstStyle/>
          <a:p>
            <a:r>
              <a:rPr lang="en-US"/>
              <a:t>Stellar Evolution </a:t>
            </a:r>
          </a:p>
        </p:txBody>
      </p:sp>
      <p:sp>
        <p:nvSpPr>
          <p:cNvPr id="5" name="Title 4">
            <a:extLst>
              <a:ext uri="{FF2B5EF4-FFF2-40B4-BE49-F238E27FC236}">
                <a16:creationId xmlns:a16="http://schemas.microsoft.com/office/drawing/2014/main" id="{DE92A56F-0AFB-E9C2-E6B1-8A970060ECDA}"/>
              </a:ext>
            </a:extLst>
          </p:cNvPr>
          <p:cNvSpPr>
            <a:spLocks noGrp="1"/>
          </p:cNvSpPr>
          <p:nvPr>
            <p:ph type="title"/>
          </p:nvPr>
        </p:nvSpPr>
        <p:spPr/>
        <p:txBody>
          <a:bodyPr>
            <a:normAutofit/>
          </a:bodyPr>
          <a:lstStyle/>
          <a:p>
            <a:r>
              <a:rPr lang="en-US" sz="3600"/>
              <a:t>ADDITIONAL RESOURCES</a:t>
            </a:r>
          </a:p>
        </p:txBody>
      </p:sp>
      <p:sp>
        <p:nvSpPr>
          <p:cNvPr id="6" name="Text Placeholder 5">
            <a:extLst>
              <a:ext uri="{FF2B5EF4-FFF2-40B4-BE49-F238E27FC236}">
                <a16:creationId xmlns:a16="http://schemas.microsoft.com/office/drawing/2014/main" id="{C001A123-1FE1-C19D-F761-5AD0DB1116B1}"/>
              </a:ext>
            </a:extLst>
          </p:cNvPr>
          <p:cNvSpPr>
            <a:spLocks noGrp="1"/>
          </p:cNvSpPr>
          <p:nvPr>
            <p:ph type="body" sz="quarter" idx="24"/>
          </p:nvPr>
        </p:nvSpPr>
        <p:spPr>
          <a:xfrm>
            <a:off x="457435" y="1714188"/>
            <a:ext cx="6516242" cy="3891631"/>
          </a:xfrm>
        </p:spPr>
        <p:txBody>
          <a:bodyPr>
            <a:normAutofit/>
          </a:bodyPr>
          <a:lstStyle/>
          <a:p>
            <a:r>
              <a:rPr lang="en-US" sz="2400" u="sng">
                <a:solidFill>
                  <a:srgbClr val="0563C1"/>
                </a:solidFill>
                <a:effectLst/>
                <a:latin typeface="Tw Cen MT" panose="020B0602020104020603" pitchFamily="34" charset="77"/>
                <a:ea typeface="Calibri" panose="020F0502020204030204" pitchFamily="34" charset="0"/>
                <a:cs typeface="Times New Roman" panose="02020603050405020304" pitchFamily="18" charset="0"/>
                <a:hlinkClick r:id="rId2"/>
              </a:rPr>
              <a:t>Stars Program Guide</a:t>
            </a:r>
            <a:endParaRPr lang="en-US" sz="2400">
              <a:effectLst/>
              <a:latin typeface="Tw Cen MT" panose="020B0602020104020603" pitchFamily="34" charset="77"/>
              <a:ea typeface="Calibri" panose="020F0502020204030204" pitchFamily="34" charset="0"/>
              <a:cs typeface="Times New Roman" panose="02020603050405020304" pitchFamily="18" charset="0"/>
            </a:endParaRPr>
          </a:p>
          <a:p>
            <a:r>
              <a:rPr lang="en-US" sz="1800" kern="0">
                <a:solidFill>
                  <a:schemeClr val="accent1">
                    <a:lumMod val="60000"/>
                    <a:lumOff val="40000"/>
                  </a:schemeClr>
                </a:solidFill>
                <a:effectLst/>
                <a:latin typeface="Tw Cen MT" panose="020B0602020104020603" pitchFamily="34" charset="77"/>
                <a:ea typeface="Times New Roman" panose="02020603050405020304" pitchFamily="18" charset="0"/>
                <a:cs typeface="Times New Roman" panose="02020603050405020304" pitchFamily="18" charset="0"/>
              </a:rPr>
              <a:t>Information, activities, and other resources on the lives of stars. </a:t>
            </a:r>
          </a:p>
          <a:p>
            <a:endParaRPr lang="en-US" sz="1800" kern="0">
              <a:solidFill>
                <a:schemeClr val="accent1">
                  <a:lumMod val="60000"/>
                  <a:lumOff val="40000"/>
                </a:schemeClr>
              </a:solidFill>
              <a:latin typeface="Tw Cen MT" panose="020B0602020104020603" pitchFamily="34" charset="77"/>
              <a:ea typeface="Times New Roman" panose="02020603050405020304" pitchFamily="18" charset="0"/>
              <a:cs typeface="Times New Roman" panose="02020603050405020304" pitchFamily="18" charset="0"/>
            </a:endParaRPr>
          </a:p>
          <a:p>
            <a:r>
              <a:rPr lang="en-US" sz="2400" u="sng">
                <a:solidFill>
                  <a:srgbClr val="0563C1"/>
                </a:solidFill>
                <a:effectLst/>
                <a:latin typeface="Tw Cen MT" panose="020B0602020104020603" pitchFamily="34" charset="77"/>
                <a:ea typeface="Calibri" panose="020F0502020204030204" pitchFamily="34" charset="0"/>
                <a:cs typeface="Times New Roman" panose="02020603050405020304" pitchFamily="18" charset="0"/>
                <a:hlinkClick r:id="rId3"/>
              </a:rPr>
              <a:t>Cosmic Canvas:  Stellar Evolution Program Guide</a:t>
            </a:r>
            <a:endParaRPr lang="en-US" sz="2400">
              <a:effectLst/>
              <a:latin typeface="Tw Cen MT" panose="020B0602020104020603" pitchFamily="34" charset="77"/>
              <a:ea typeface="Calibri" panose="020F0502020204030204" pitchFamily="34" charset="0"/>
              <a:cs typeface="Times New Roman" panose="02020603050405020304" pitchFamily="18" charset="0"/>
            </a:endParaRPr>
          </a:p>
          <a:p>
            <a:r>
              <a:rPr lang="en-US" sz="1800" kern="0">
                <a:solidFill>
                  <a:schemeClr val="accent1">
                    <a:lumMod val="60000"/>
                    <a:lumOff val="40000"/>
                  </a:schemeClr>
                </a:solidFill>
                <a:latin typeface="Tw Cen MT" panose="020B0602020104020603" pitchFamily="34" charset="77"/>
                <a:ea typeface="Times New Roman" panose="02020603050405020304" pitchFamily="18" charset="0"/>
                <a:cs typeface="Times New Roman" panose="02020603050405020304" pitchFamily="18" charset="0"/>
              </a:rPr>
              <a:t>Combines art and science to engage youth and families in understanding the lives of stars.</a:t>
            </a:r>
            <a:br>
              <a:rPr lang="en-US" sz="1800" kern="0">
                <a:solidFill>
                  <a:schemeClr val="accent1">
                    <a:lumMod val="60000"/>
                    <a:lumOff val="40000"/>
                  </a:schemeClr>
                </a:solidFill>
                <a:latin typeface="Tw Cen MT" panose="020B0602020104020603" pitchFamily="34" charset="77"/>
                <a:ea typeface="Times New Roman" panose="02020603050405020304" pitchFamily="18" charset="0"/>
                <a:cs typeface="Times New Roman" panose="02020603050405020304" pitchFamily="18" charset="0"/>
              </a:rPr>
            </a:br>
            <a:endParaRPr lang="en-US" sz="1800" kern="0">
              <a:solidFill>
                <a:schemeClr val="accent1">
                  <a:lumMod val="60000"/>
                  <a:lumOff val="40000"/>
                </a:schemeClr>
              </a:solidFill>
              <a:effectLst/>
              <a:latin typeface="Tw Cen MT" panose="020B0602020104020603" pitchFamily="34" charset="77"/>
              <a:ea typeface="Times New Roman" panose="02020603050405020304" pitchFamily="18" charset="0"/>
              <a:cs typeface="Times New Roman" panose="02020603050405020304" pitchFamily="18" charset="0"/>
            </a:endParaRPr>
          </a:p>
          <a:p>
            <a:r>
              <a:rPr lang="en-US" sz="2400" u="sng">
                <a:solidFill>
                  <a:srgbClr val="0563C1"/>
                </a:solidFill>
                <a:effectLst/>
                <a:latin typeface="Tw Cen MT" panose="020B0602020104020603" pitchFamily="34" charset="77"/>
                <a:ea typeface="Calibri" panose="020F0502020204030204" pitchFamily="34" charset="0"/>
                <a:cs typeface="Calibri" panose="020F0502020204030204" pitchFamily="34" charset="0"/>
                <a:hlinkClick r:id="rId4"/>
              </a:rPr>
              <a:t>Viewspace: Stellar </a:t>
            </a:r>
            <a:r>
              <a:rPr lang="en-US" sz="2400" u="sng">
                <a:solidFill>
                  <a:srgbClr val="0563C1"/>
                </a:solidFill>
                <a:latin typeface="Tw Cen MT" panose="020B0602020104020603" pitchFamily="34" charset="77"/>
                <a:ea typeface="Calibri" panose="020F0502020204030204" pitchFamily="34" charset="0"/>
                <a:cs typeface="Calibri" panose="020F0502020204030204" pitchFamily="34" charset="0"/>
                <a:hlinkClick r:id="rId4"/>
              </a:rPr>
              <a:t>E</a:t>
            </a:r>
            <a:r>
              <a:rPr lang="en-US" sz="2400" u="sng">
                <a:solidFill>
                  <a:srgbClr val="0563C1"/>
                </a:solidFill>
                <a:effectLst/>
                <a:latin typeface="Tw Cen MT" panose="020B0602020104020603" pitchFamily="34" charset="77"/>
                <a:ea typeface="Calibri" panose="020F0502020204030204" pitchFamily="34" charset="0"/>
                <a:cs typeface="Calibri" panose="020F0502020204030204" pitchFamily="34" charset="0"/>
                <a:hlinkClick r:id="rId4"/>
              </a:rPr>
              <a:t>volution</a:t>
            </a:r>
            <a:r>
              <a:rPr lang="en-US" sz="2400">
                <a:effectLst/>
                <a:latin typeface="Tw Cen MT" panose="020B0602020104020603" pitchFamily="34" charset="77"/>
                <a:cs typeface="Calibri" panose="020F0502020204030204" pitchFamily="34" charset="0"/>
              </a:rPr>
              <a:t> </a:t>
            </a:r>
          </a:p>
          <a:p>
            <a:r>
              <a:rPr lang="en-US" sz="1800" kern="0">
                <a:solidFill>
                  <a:schemeClr val="accent1">
                    <a:lumMod val="60000"/>
                    <a:lumOff val="40000"/>
                  </a:schemeClr>
                </a:solidFill>
                <a:effectLst/>
                <a:latin typeface="Tw Cen MT" panose="020B0602020104020603" pitchFamily="34" charset="77"/>
                <a:ea typeface="Calibri" panose="020F0502020204030204" pitchFamily="34" charset="0"/>
                <a:cs typeface="Times New Roman" panose="02020603050405020304" pitchFamily="18" charset="0"/>
              </a:rPr>
              <a:t>Short videos </a:t>
            </a:r>
            <a:r>
              <a:rPr lang="en-US" sz="1800" kern="0">
                <a:solidFill>
                  <a:schemeClr val="accent1">
                    <a:lumMod val="60000"/>
                    <a:lumOff val="40000"/>
                  </a:schemeClr>
                </a:solidFill>
                <a:latin typeface="Tw Cen MT" panose="020B0602020104020603" pitchFamily="34" charset="77"/>
                <a:ea typeface="Calibri" panose="020F0502020204030204" pitchFamily="34" charset="0"/>
                <a:cs typeface="Times New Roman" panose="02020603050405020304" pitchFamily="18" charset="0"/>
              </a:rPr>
              <a:t>on aspects of stellar evolution</a:t>
            </a:r>
            <a:r>
              <a:rPr lang="en-US" sz="1800" kern="0">
                <a:solidFill>
                  <a:schemeClr val="accent1">
                    <a:lumMod val="60000"/>
                    <a:lumOff val="40000"/>
                  </a:schemeClr>
                </a:solidFill>
                <a:effectLst/>
                <a:latin typeface="Tw Cen MT" panose="020B0602020104020603" pitchFamily="34" charset="77"/>
                <a:ea typeface="Calibri" panose="020F0502020204030204" pitchFamily="34" charset="0"/>
                <a:cs typeface="Times New Roman" panose="02020603050405020304" pitchFamily="18" charset="0"/>
              </a:rPr>
              <a:t>.</a:t>
            </a:r>
            <a:endParaRPr lang="en-US" sz="1800">
              <a:effectLst/>
              <a:latin typeface="Tw Cen MT" panose="020B0602020104020603" pitchFamily="34" charset="77"/>
              <a:ea typeface="Calibri" panose="020F0502020204030204" pitchFamily="34" charset="0"/>
              <a:cs typeface="Times New Roman" panose="02020603050405020304" pitchFamily="18" charset="0"/>
            </a:endParaRPr>
          </a:p>
          <a:p>
            <a:endParaRPr lang="en-US" sz="1800">
              <a:effectLst/>
              <a:latin typeface="Tw Cen MT" panose="020B0602020104020603" pitchFamily="34" charset="77"/>
              <a:ea typeface="Calibri" panose="020F0502020204030204" pitchFamily="34" charset="0"/>
              <a:cs typeface="Times New Roman" panose="02020603050405020304" pitchFamily="18" charset="0"/>
            </a:endParaRPr>
          </a:p>
          <a:p>
            <a:endParaRPr lang="en-US" sz="2000" kern="0">
              <a:solidFill>
                <a:schemeClr val="accent1">
                  <a:lumMod val="60000"/>
                  <a:lumOff val="40000"/>
                </a:schemeClr>
              </a:solidFill>
              <a:latin typeface="Tw Cen MT" panose="020B0602020104020603" pitchFamily="34" charset="77"/>
              <a:ea typeface="Times New Roman" panose="02020603050405020304" pitchFamily="18" charset="0"/>
              <a:cs typeface="Calibri" panose="020F0502020204030204" pitchFamily="34" charset="0"/>
            </a:endParaRPr>
          </a:p>
          <a:p>
            <a:endParaRPr lang="en-US" sz="2800">
              <a:effectLst/>
              <a:latin typeface="Tw Cen MT" panose="020B0602020104020603" pitchFamily="34" charset="77"/>
              <a:ea typeface="Calibri" panose="020F0502020204030204" pitchFamily="34" charset="0"/>
              <a:cs typeface="Times New Roman" panose="02020603050405020304" pitchFamily="18" charset="0"/>
            </a:endParaRPr>
          </a:p>
          <a:p>
            <a:endParaRPr lang="en-US" sz="3000" b="1">
              <a:effectLst/>
              <a:latin typeface="Tw Cen MT" panose="020B0602020104020603" pitchFamily="34" charset="77"/>
              <a:ea typeface="Times New Roman" panose="02020603050405020304" pitchFamily="18" charset="0"/>
              <a:cs typeface="Calibri" panose="020F0502020204030204" pitchFamily="34" charset="0"/>
            </a:endParaRPr>
          </a:p>
          <a:p>
            <a:endParaRPr lang="en-US" sz="2400">
              <a:solidFill>
                <a:schemeClr val="accent1">
                  <a:lumMod val="60000"/>
                  <a:lumOff val="40000"/>
                </a:schemeClr>
              </a:solidFill>
              <a:effectLst/>
              <a:latin typeface="Tw Cen MT" panose="020B0602020104020603" pitchFamily="34" charset="77"/>
              <a:ea typeface="Calibri" panose="020F0502020204030204" pitchFamily="34" charset="0"/>
              <a:cs typeface="Calibri" panose="020F0502020204030204" pitchFamily="34" charset="0"/>
            </a:endParaRPr>
          </a:p>
          <a:p>
            <a:endParaRPr lang="en-US" sz="2400">
              <a:solidFill>
                <a:schemeClr val="accent1">
                  <a:lumMod val="60000"/>
                  <a:lumOff val="40000"/>
                </a:schemeClr>
              </a:solidFill>
              <a:latin typeface="Tw Cen MT" panose="020B0602020104020603" pitchFamily="34" charset="77"/>
              <a:ea typeface="Calibri" panose="020F0502020204030204" pitchFamily="34" charset="0"/>
              <a:cs typeface="Calibri" panose="020F0502020204030204" pitchFamily="34" charset="0"/>
            </a:endParaRPr>
          </a:p>
          <a:p>
            <a:endParaRPr lang="en-US" sz="2400">
              <a:solidFill>
                <a:schemeClr val="accent1">
                  <a:lumMod val="60000"/>
                  <a:lumOff val="40000"/>
                </a:schemeClr>
              </a:solidFill>
              <a:effectLst/>
              <a:latin typeface="Tw Cen MT" panose="020B0602020104020603" pitchFamily="34" charset="77"/>
              <a:ea typeface="Calibri" panose="020F0502020204030204" pitchFamily="34" charset="0"/>
              <a:cs typeface="Times New Roman" panose="02020603050405020304" pitchFamily="18" charset="0"/>
            </a:endParaRPr>
          </a:p>
          <a:p>
            <a:endParaRPr lang="en-US" sz="2400">
              <a:solidFill>
                <a:schemeClr val="accent1">
                  <a:lumMod val="60000"/>
                  <a:lumOff val="40000"/>
                </a:schemeClr>
              </a:solidFill>
              <a:latin typeface="Tw Cen MT" panose="020B0602020104020603" pitchFamily="34" charset="77"/>
              <a:ea typeface="Calibri" panose="020F0502020204030204" pitchFamily="34" charset="0"/>
              <a:cs typeface="Times New Roman" panose="02020603050405020304" pitchFamily="18" charset="0"/>
            </a:endParaRPr>
          </a:p>
          <a:p>
            <a:endParaRPr lang="en-US" sz="2800">
              <a:effectLst/>
              <a:latin typeface="Tw Cen MT" panose="020B0602020104020603" pitchFamily="34" charset="77"/>
              <a:ea typeface="Calibri" panose="020F0502020204030204" pitchFamily="34" charset="0"/>
              <a:cs typeface="Times New Roman" panose="02020603050405020304" pitchFamily="18" charset="0"/>
            </a:endParaRPr>
          </a:p>
          <a:p>
            <a:endParaRPr lang="en-US" sz="2800">
              <a:latin typeface="Tw Cen MT" panose="020B0602020104020603" pitchFamily="34" charset="77"/>
            </a:endParaRPr>
          </a:p>
        </p:txBody>
      </p:sp>
      <p:sp>
        <p:nvSpPr>
          <p:cNvPr id="10" name="TextBox 9">
            <a:extLst>
              <a:ext uri="{FF2B5EF4-FFF2-40B4-BE49-F238E27FC236}">
                <a16:creationId xmlns:a16="http://schemas.microsoft.com/office/drawing/2014/main" id="{4E531276-FAF9-37C3-DDD7-FC6573A8C788}"/>
              </a:ext>
            </a:extLst>
          </p:cNvPr>
          <p:cNvSpPr txBox="1"/>
          <p:nvPr/>
        </p:nvSpPr>
        <p:spPr>
          <a:xfrm>
            <a:off x="6973677" y="4938749"/>
            <a:ext cx="4867509" cy="461665"/>
          </a:xfrm>
          <a:prstGeom prst="rect">
            <a:avLst/>
          </a:prstGeom>
          <a:noFill/>
        </p:spPr>
        <p:txBody>
          <a:bodyPr wrap="square" rtlCol="0">
            <a:spAutoFit/>
          </a:bodyPr>
          <a:lstStyle/>
          <a:p>
            <a:r>
              <a:rPr lang="en-US" sz="1200">
                <a:solidFill>
                  <a:schemeClr val="accent1">
                    <a:lumMod val="60000"/>
                    <a:lumOff val="40000"/>
                  </a:schemeClr>
                </a:solidFill>
                <a:effectLst/>
                <a:ea typeface="Calibri" panose="020F0502020204030204" pitchFamily="34" charset="0"/>
                <a:cs typeface="Times New Roman" panose="02020603050405020304" pitchFamily="18" charset="0"/>
              </a:rPr>
              <a:t>NASA, ESA, Hubble Heritage Team (</a:t>
            </a:r>
            <a:r>
              <a:rPr lang="en-US" sz="1200" err="1">
                <a:solidFill>
                  <a:schemeClr val="accent1">
                    <a:lumMod val="60000"/>
                    <a:lumOff val="40000"/>
                  </a:schemeClr>
                </a:solidFill>
                <a:effectLst/>
                <a:ea typeface="Calibri" panose="020F0502020204030204" pitchFamily="34" charset="0"/>
                <a:cs typeface="Times New Roman" panose="02020603050405020304" pitchFamily="18" charset="0"/>
              </a:rPr>
              <a:t>STScI</a:t>
            </a:r>
            <a:r>
              <a:rPr lang="en-US" sz="1200">
                <a:solidFill>
                  <a:schemeClr val="accent1">
                    <a:lumMod val="60000"/>
                    <a:lumOff val="40000"/>
                  </a:schemeClr>
                </a:solidFill>
                <a:effectLst/>
                <a:ea typeface="Calibri" panose="020F0502020204030204" pitchFamily="34" charset="0"/>
                <a:cs typeface="Times New Roman" panose="02020603050405020304" pitchFamily="18" charset="0"/>
              </a:rPr>
              <a:t>/AURA), A. Nota (ESA/</a:t>
            </a:r>
            <a:r>
              <a:rPr lang="en-US" sz="1200" err="1">
                <a:solidFill>
                  <a:schemeClr val="accent1">
                    <a:lumMod val="60000"/>
                    <a:lumOff val="40000"/>
                  </a:schemeClr>
                </a:solidFill>
                <a:effectLst/>
                <a:ea typeface="Calibri" panose="020F0502020204030204" pitchFamily="34" charset="0"/>
                <a:cs typeface="Times New Roman" panose="02020603050405020304" pitchFamily="18" charset="0"/>
              </a:rPr>
              <a:t>STScI</a:t>
            </a:r>
            <a:r>
              <a:rPr lang="en-US" sz="1200">
                <a:solidFill>
                  <a:schemeClr val="accent1">
                    <a:lumMod val="60000"/>
                    <a:lumOff val="40000"/>
                  </a:schemeClr>
                </a:solidFill>
                <a:effectLst/>
                <a:ea typeface="Calibri" panose="020F0502020204030204" pitchFamily="34" charset="0"/>
                <a:cs typeface="Times New Roman" panose="02020603050405020304" pitchFamily="18" charset="0"/>
              </a:rPr>
              <a:t>), Westerlund 2 Science Team</a:t>
            </a:r>
          </a:p>
        </p:txBody>
      </p:sp>
      <p:pic>
        <p:nvPicPr>
          <p:cNvPr id="3" name="Picture 2" descr="Bluish stars of varying brightness (and a few red ones) against a backdrop of reddish-brown and white clouds of gas and dust in a stellar nursery.  (NASA, ESA, Hubble Heritage Team (STScI/AURA), A. Nota (ESA/STScI), Westerlund 2 Science Team.)&#10;">
            <a:extLst>
              <a:ext uri="{FF2B5EF4-FFF2-40B4-BE49-F238E27FC236}">
                <a16:creationId xmlns:a16="http://schemas.microsoft.com/office/drawing/2014/main" id="{DE7CF021-0B23-4584-2A7C-43982FD2C3E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033197" y="1821243"/>
            <a:ext cx="4577205" cy="3070414"/>
          </a:xfrm>
          <a:prstGeom prst="rect">
            <a:avLst/>
          </a:prstGeom>
          <a:ln w="19050">
            <a:solidFill>
              <a:srgbClr val="FFC000"/>
            </a:solidFill>
          </a:ln>
        </p:spPr>
      </p:pic>
    </p:spTree>
    <p:extLst>
      <p:ext uri="{BB962C8B-B14F-4D97-AF65-F5344CB8AC3E}">
        <p14:creationId xmlns:p14="http://schemas.microsoft.com/office/powerpoint/2010/main" val="385363620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2EA353E-0B7C-AC1D-234E-2E671AEC8E73}"/>
              </a:ext>
            </a:extLst>
          </p:cNvPr>
          <p:cNvSpPr>
            <a:spLocks noGrp="1"/>
          </p:cNvSpPr>
          <p:nvPr>
            <p:ph type="sldNum" sz="quarter" idx="10"/>
          </p:nvPr>
        </p:nvSpPr>
        <p:spPr/>
        <p:txBody>
          <a:bodyPr/>
          <a:lstStyle/>
          <a:p>
            <a:fld id="{8D407A93-5F51-6D4C-9C0B-941BF48061CC}" type="slidenum">
              <a:rPr lang="en-US" smtClean="0"/>
              <a:t>44</a:t>
            </a:fld>
            <a:endParaRPr lang="en-US"/>
          </a:p>
        </p:txBody>
      </p:sp>
      <p:sp>
        <p:nvSpPr>
          <p:cNvPr id="4" name="Text Placeholder 3">
            <a:extLst>
              <a:ext uri="{FF2B5EF4-FFF2-40B4-BE49-F238E27FC236}">
                <a16:creationId xmlns:a16="http://schemas.microsoft.com/office/drawing/2014/main" id="{CB9E1E4B-3A0C-16D9-4087-AD5BC29648A2}"/>
              </a:ext>
            </a:extLst>
          </p:cNvPr>
          <p:cNvSpPr>
            <a:spLocks noGrp="1"/>
          </p:cNvSpPr>
          <p:nvPr>
            <p:ph type="body" idx="1"/>
          </p:nvPr>
        </p:nvSpPr>
        <p:spPr/>
        <p:txBody>
          <a:bodyPr>
            <a:noAutofit/>
          </a:bodyPr>
          <a:lstStyle/>
          <a:p>
            <a:r>
              <a:rPr lang="en-US" err="1"/>
              <a:t>Herbig-Haro</a:t>
            </a:r>
            <a:r>
              <a:rPr lang="en-US"/>
              <a:t> Objects  </a:t>
            </a:r>
          </a:p>
        </p:txBody>
      </p:sp>
      <p:sp>
        <p:nvSpPr>
          <p:cNvPr id="5" name="Title 4">
            <a:extLst>
              <a:ext uri="{FF2B5EF4-FFF2-40B4-BE49-F238E27FC236}">
                <a16:creationId xmlns:a16="http://schemas.microsoft.com/office/drawing/2014/main" id="{DE92A56F-0AFB-E9C2-E6B1-8A970060ECDA}"/>
              </a:ext>
            </a:extLst>
          </p:cNvPr>
          <p:cNvSpPr>
            <a:spLocks noGrp="1"/>
          </p:cNvSpPr>
          <p:nvPr>
            <p:ph type="title"/>
          </p:nvPr>
        </p:nvSpPr>
        <p:spPr/>
        <p:txBody>
          <a:bodyPr>
            <a:normAutofit/>
          </a:bodyPr>
          <a:lstStyle/>
          <a:p>
            <a:r>
              <a:rPr lang="en-US" sz="3600"/>
              <a:t>ADDITIONAL RESOURCES</a:t>
            </a:r>
          </a:p>
        </p:txBody>
      </p:sp>
      <p:sp>
        <p:nvSpPr>
          <p:cNvPr id="6" name="Text Placeholder 5">
            <a:extLst>
              <a:ext uri="{FF2B5EF4-FFF2-40B4-BE49-F238E27FC236}">
                <a16:creationId xmlns:a16="http://schemas.microsoft.com/office/drawing/2014/main" id="{C001A123-1FE1-C19D-F761-5AD0DB1116B1}"/>
              </a:ext>
            </a:extLst>
          </p:cNvPr>
          <p:cNvSpPr>
            <a:spLocks noGrp="1"/>
          </p:cNvSpPr>
          <p:nvPr>
            <p:ph type="body" sz="quarter" idx="24"/>
          </p:nvPr>
        </p:nvSpPr>
        <p:spPr>
          <a:xfrm>
            <a:off x="445680" y="1821932"/>
            <a:ext cx="5969408" cy="3891631"/>
          </a:xfrm>
        </p:spPr>
        <p:txBody>
          <a:bodyPr>
            <a:normAutofit/>
          </a:bodyPr>
          <a:lstStyle/>
          <a:p>
            <a:r>
              <a:rPr lang="en-US" sz="2600" u="sng" kern="0">
                <a:solidFill>
                  <a:srgbClr val="2F5496"/>
                </a:solidFill>
                <a:effectLst/>
                <a:ea typeface="Times New Roman" panose="02020603050405020304" pitchFamily="18" charset="0"/>
                <a:cs typeface="Times New Roman" panose="02020603050405020304" pitchFamily="18" charset="0"/>
                <a:hlinkClick r:id="rId2"/>
              </a:rPr>
              <a:t>Wh</a:t>
            </a:r>
            <a:r>
              <a:rPr lang="en-US" sz="2600" u="sng" kern="0">
                <a:solidFill>
                  <a:srgbClr val="2F5496"/>
                </a:solidFill>
                <a:effectLst/>
                <a:ea typeface="Times New Roman" panose="02020603050405020304" pitchFamily="18" charset="0"/>
                <a:cs typeface="Calibri" panose="020F0502020204030204" pitchFamily="34" charset="0"/>
                <a:hlinkClick r:id="rId2"/>
              </a:rPr>
              <a:t>at Are Herbig-Haro Objects?</a:t>
            </a:r>
            <a:endParaRPr lang="en-US" sz="2600" u="sng" kern="0">
              <a:solidFill>
                <a:srgbClr val="2F5496"/>
              </a:solidFill>
              <a:ea typeface="Times New Roman" panose="02020603050405020304" pitchFamily="18" charset="0"/>
              <a:cs typeface="Calibri" panose="020F0502020204030204" pitchFamily="34" charset="0"/>
            </a:endParaRPr>
          </a:p>
          <a:p>
            <a:r>
              <a:rPr lang="en-US" sz="1800">
                <a:solidFill>
                  <a:schemeClr val="accent1">
                    <a:lumMod val="60000"/>
                    <a:lumOff val="40000"/>
                  </a:schemeClr>
                </a:solidFill>
                <a:ea typeface="Calibri" panose="020F0502020204030204" pitchFamily="34" charset="0"/>
                <a:cs typeface="Times New Roman" panose="02020603050405020304" pitchFamily="18" charset="0"/>
              </a:rPr>
              <a:t>Extensive description of these objects.</a:t>
            </a:r>
          </a:p>
          <a:p>
            <a:endParaRPr lang="en-US" sz="2400">
              <a:solidFill>
                <a:schemeClr val="accent1">
                  <a:lumMod val="60000"/>
                  <a:lumOff val="40000"/>
                </a:schemeClr>
              </a:solidFill>
              <a:ea typeface="Calibri" panose="020F0502020204030204" pitchFamily="34" charset="0"/>
              <a:cs typeface="Times New Roman" panose="02020603050405020304" pitchFamily="18" charset="0"/>
            </a:endParaRPr>
          </a:p>
          <a:p>
            <a:r>
              <a:rPr lang="en-US" sz="2400" u="sng">
                <a:solidFill>
                  <a:srgbClr val="0563C1"/>
                </a:solidFill>
                <a:effectLst/>
                <a:ea typeface="Calibri" panose="020F0502020204030204" pitchFamily="34" charset="0"/>
                <a:cs typeface="Calibri" panose="020F0502020204030204" pitchFamily="34" charset="0"/>
                <a:hlinkClick r:id="rId3"/>
              </a:rPr>
              <a:t>Celestial Lightsabers: Stellar Jets in HH 24</a:t>
            </a:r>
            <a:endParaRPr lang="en-US" sz="2400">
              <a:effectLst/>
              <a:ea typeface="Calibri" panose="020F0502020204030204" pitchFamily="34" charset="0"/>
              <a:cs typeface="Times New Roman" panose="02020603050405020304" pitchFamily="18" charset="0"/>
            </a:endParaRPr>
          </a:p>
          <a:p>
            <a:r>
              <a:rPr lang="en-US" sz="1800">
                <a:solidFill>
                  <a:schemeClr val="accent1">
                    <a:lumMod val="60000"/>
                    <a:lumOff val="40000"/>
                  </a:schemeClr>
                </a:solidFill>
                <a:ea typeface="Calibri" panose="020F0502020204030204" pitchFamily="34" charset="0"/>
                <a:cs typeface="Times New Roman" panose="02020603050405020304" pitchFamily="18" charset="0"/>
              </a:rPr>
              <a:t>A video zoom-in to a Herbig-Haro Object.</a:t>
            </a:r>
          </a:p>
          <a:p>
            <a:endParaRPr lang="en-US" sz="2800" u="sng">
              <a:solidFill>
                <a:srgbClr val="0563C1"/>
              </a:solidFill>
              <a:ea typeface="Calibri" panose="020F0502020204030204" pitchFamily="34" charset="0"/>
              <a:cs typeface="Times New Roman" panose="02020603050405020304" pitchFamily="18" charset="0"/>
            </a:endParaRPr>
          </a:p>
          <a:p>
            <a:r>
              <a:rPr lang="en-US" sz="2400" u="sng" kern="0" err="1">
                <a:solidFill>
                  <a:srgbClr val="2F5496"/>
                </a:solidFill>
                <a:effectLst/>
                <a:ea typeface="Times New Roman" panose="02020603050405020304" pitchFamily="18" charset="0"/>
                <a:cs typeface="Calibri" panose="020F0502020204030204" pitchFamily="34" charset="0"/>
                <a:hlinkClick r:id="rId4"/>
              </a:rPr>
              <a:t>ViewSpace</a:t>
            </a:r>
            <a:r>
              <a:rPr lang="en-US" sz="2400" u="sng" kern="0">
                <a:solidFill>
                  <a:srgbClr val="2F5496"/>
                </a:solidFill>
                <a:effectLst/>
                <a:ea typeface="Times New Roman" panose="02020603050405020304" pitchFamily="18" charset="0"/>
                <a:cs typeface="Calibri" panose="020F0502020204030204" pitchFamily="34" charset="0"/>
                <a:hlinkClick r:id="rId4"/>
              </a:rPr>
              <a:t>: Herbig-Haro 46/47</a:t>
            </a:r>
            <a:endParaRPr lang="en-US" sz="2400" kern="0">
              <a:solidFill>
                <a:srgbClr val="2F5496"/>
              </a:solidFill>
              <a:effectLst/>
              <a:ea typeface="Times New Roman" panose="02020603050405020304" pitchFamily="18" charset="0"/>
              <a:cs typeface="Calibri" panose="020F0502020204030204" pitchFamily="34" charset="0"/>
            </a:endParaRPr>
          </a:p>
          <a:p>
            <a:r>
              <a:rPr lang="en-US" sz="1800">
                <a:solidFill>
                  <a:schemeClr val="accent1">
                    <a:lumMod val="60000"/>
                    <a:lumOff val="40000"/>
                  </a:schemeClr>
                </a:solidFill>
                <a:ea typeface="Calibri" panose="020F0502020204030204" pitchFamily="34" charset="0"/>
                <a:cs typeface="Times New Roman" panose="02020603050405020304" pitchFamily="18" charset="0"/>
              </a:rPr>
              <a:t>Image tour of a Herbig-Haro jet</a:t>
            </a:r>
            <a:r>
              <a:rPr lang="en-US" sz="2000">
                <a:solidFill>
                  <a:schemeClr val="accent1">
                    <a:lumMod val="60000"/>
                    <a:lumOff val="40000"/>
                  </a:schemeClr>
                </a:solidFill>
                <a:effectLst/>
                <a:ea typeface="Calibri" panose="020F0502020204030204" pitchFamily="34" charset="0"/>
                <a:cs typeface="Times New Roman" panose="02020603050405020304" pitchFamily="18" charset="0"/>
              </a:rPr>
              <a:t>.</a:t>
            </a:r>
          </a:p>
          <a:p>
            <a:endParaRPr lang="en-US" sz="2800">
              <a:effectLst/>
              <a:ea typeface="Times New Roman" panose="02020603050405020304" pitchFamily="18" charset="0"/>
              <a:cs typeface="Calibri" panose="020F0502020204030204" pitchFamily="34" charset="0"/>
            </a:endParaRPr>
          </a:p>
          <a:p>
            <a:endParaRPr lang="en-US" sz="2800" u="sng">
              <a:solidFill>
                <a:srgbClr val="0563C1"/>
              </a:solidFill>
              <a:ea typeface="Calibri" panose="020F0502020204030204" pitchFamily="34" charset="0"/>
              <a:cs typeface="Times New Roman" panose="02020603050405020304" pitchFamily="18" charset="0"/>
            </a:endParaRPr>
          </a:p>
          <a:p>
            <a:endParaRPr lang="en-US" sz="2800">
              <a:effectLst/>
              <a:ea typeface="Calibri" panose="020F0502020204030204" pitchFamily="34" charset="0"/>
              <a:cs typeface="Times New Roman" panose="02020603050405020304" pitchFamily="18" charset="0"/>
            </a:endParaRPr>
          </a:p>
          <a:p>
            <a:endParaRPr lang="en-US" sz="2800">
              <a:effectLst/>
              <a:ea typeface="Calibri" panose="020F0502020204030204" pitchFamily="34" charset="0"/>
              <a:cs typeface="Times New Roman" panose="02020603050405020304" pitchFamily="18" charset="0"/>
            </a:endParaRPr>
          </a:p>
          <a:p>
            <a:endParaRPr lang="en-US" sz="2400">
              <a:solidFill>
                <a:schemeClr val="accent5">
                  <a:lumMod val="60000"/>
                  <a:lumOff val="40000"/>
                </a:schemeClr>
              </a:solidFill>
            </a:endParaRPr>
          </a:p>
          <a:p>
            <a:endParaRPr lang="en-US" sz="2400">
              <a:solidFill>
                <a:schemeClr val="accent5">
                  <a:lumMod val="60000"/>
                  <a:lumOff val="40000"/>
                </a:schemeClr>
              </a:solidFill>
            </a:endParaRPr>
          </a:p>
          <a:p>
            <a:endParaRPr lang="en-US" sz="2800">
              <a:solidFill>
                <a:schemeClr val="accent5">
                  <a:lumMod val="60000"/>
                  <a:lumOff val="40000"/>
                </a:schemeClr>
              </a:solidFill>
            </a:endParaRPr>
          </a:p>
        </p:txBody>
      </p:sp>
      <p:sp>
        <p:nvSpPr>
          <p:cNvPr id="8" name="TextBox 7">
            <a:extLst>
              <a:ext uri="{FF2B5EF4-FFF2-40B4-BE49-F238E27FC236}">
                <a16:creationId xmlns:a16="http://schemas.microsoft.com/office/drawing/2014/main" id="{F2C4FF35-B38B-423F-611D-E9F26056F9EA}"/>
              </a:ext>
            </a:extLst>
          </p:cNvPr>
          <p:cNvSpPr txBox="1"/>
          <p:nvPr/>
        </p:nvSpPr>
        <p:spPr>
          <a:xfrm>
            <a:off x="9704838" y="5582978"/>
            <a:ext cx="2360162" cy="276999"/>
          </a:xfrm>
          <a:prstGeom prst="rect">
            <a:avLst/>
          </a:prstGeom>
          <a:noFill/>
        </p:spPr>
        <p:txBody>
          <a:bodyPr wrap="square" rtlCol="0">
            <a:spAutoFit/>
          </a:bodyPr>
          <a:lstStyle/>
          <a:p>
            <a:r>
              <a:rPr lang="en-US" sz="1200">
                <a:solidFill>
                  <a:schemeClr val="accent1">
                    <a:lumMod val="60000"/>
                    <a:lumOff val="40000"/>
                  </a:schemeClr>
                </a:solidFill>
                <a:effectLst/>
                <a:ea typeface="Calibri" panose="020F0502020204030204" pitchFamily="34" charset="0"/>
                <a:cs typeface="Times New Roman" panose="02020603050405020304" pitchFamily="18" charset="0"/>
              </a:rPr>
              <a:t>ESA/Hubble &amp; NASA, B. </a:t>
            </a:r>
            <a:r>
              <a:rPr lang="en-US" sz="1200" err="1">
                <a:solidFill>
                  <a:schemeClr val="accent1">
                    <a:lumMod val="60000"/>
                    <a:lumOff val="40000"/>
                  </a:schemeClr>
                </a:solidFill>
                <a:effectLst/>
                <a:ea typeface="Calibri" panose="020F0502020204030204" pitchFamily="34" charset="0"/>
                <a:cs typeface="Times New Roman" panose="02020603050405020304" pitchFamily="18" charset="0"/>
              </a:rPr>
              <a:t>Nisini</a:t>
            </a:r>
            <a:endParaRPr lang="en-US" sz="1200">
              <a:solidFill>
                <a:schemeClr val="accent1">
                  <a:lumMod val="60000"/>
                  <a:lumOff val="40000"/>
                </a:schemeClr>
              </a:solidFill>
              <a:effectLst/>
              <a:ea typeface="Calibri" panose="020F0502020204030204" pitchFamily="34" charset="0"/>
              <a:cs typeface="Times New Roman" panose="02020603050405020304" pitchFamily="18" charset="0"/>
            </a:endParaRPr>
          </a:p>
        </p:txBody>
      </p:sp>
      <p:pic>
        <p:nvPicPr>
          <p:cNvPr id="7" name="Picture 6" descr="Two lumpy bluish jets shooting diagonally across a starfield (one o’clock to seven o’clock), emerging from an source obscured by brownish-orange clouds of gas and dust.  (ESA/Hubble &amp; NASA, B. Nisini.)&#10;">
            <a:extLst>
              <a:ext uri="{FF2B5EF4-FFF2-40B4-BE49-F238E27FC236}">
                <a16:creationId xmlns:a16="http://schemas.microsoft.com/office/drawing/2014/main" id="{E7D50A21-FF06-48E5-99D4-A495A4E61EEB}"/>
              </a:ext>
              <a:ext uri="{C183D7F6-B498-43B3-948B-1728B52AA6E4}">
                <adec:decorative xmlns:adec="http://schemas.microsoft.com/office/drawing/2017/decorative" val="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242048" y="1821932"/>
            <a:ext cx="4355084" cy="3748228"/>
          </a:xfrm>
          <a:prstGeom prst="rect">
            <a:avLst/>
          </a:prstGeom>
          <a:ln w="19050">
            <a:solidFill>
              <a:srgbClr val="FFC000"/>
            </a:solidFill>
          </a:ln>
        </p:spPr>
      </p:pic>
    </p:spTree>
    <p:extLst>
      <p:ext uri="{BB962C8B-B14F-4D97-AF65-F5344CB8AC3E}">
        <p14:creationId xmlns:p14="http://schemas.microsoft.com/office/powerpoint/2010/main" val="379405698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2EA353E-0B7C-AC1D-234E-2E671AEC8E73}"/>
              </a:ext>
            </a:extLst>
          </p:cNvPr>
          <p:cNvSpPr>
            <a:spLocks noGrp="1"/>
          </p:cNvSpPr>
          <p:nvPr>
            <p:ph type="sldNum" sz="quarter" idx="10"/>
          </p:nvPr>
        </p:nvSpPr>
        <p:spPr/>
        <p:txBody>
          <a:bodyPr/>
          <a:lstStyle/>
          <a:p>
            <a:fld id="{8D407A93-5F51-6D4C-9C0B-941BF48061CC}" type="slidenum">
              <a:rPr lang="en-US" smtClean="0"/>
              <a:t>45</a:t>
            </a:fld>
            <a:endParaRPr lang="en-US"/>
          </a:p>
        </p:txBody>
      </p:sp>
      <p:sp>
        <p:nvSpPr>
          <p:cNvPr id="4" name="Text Placeholder 3">
            <a:extLst>
              <a:ext uri="{FF2B5EF4-FFF2-40B4-BE49-F238E27FC236}">
                <a16:creationId xmlns:a16="http://schemas.microsoft.com/office/drawing/2014/main" id="{CB9E1E4B-3A0C-16D9-4087-AD5BC29648A2}"/>
              </a:ext>
            </a:extLst>
          </p:cNvPr>
          <p:cNvSpPr>
            <a:spLocks noGrp="1"/>
          </p:cNvSpPr>
          <p:nvPr>
            <p:ph type="body" idx="1"/>
          </p:nvPr>
        </p:nvSpPr>
        <p:spPr/>
        <p:txBody>
          <a:bodyPr>
            <a:normAutofit/>
          </a:bodyPr>
          <a:lstStyle/>
          <a:p>
            <a:r>
              <a:rPr lang="en-US"/>
              <a:t>Pulsars and Bow Shocks </a:t>
            </a:r>
          </a:p>
        </p:txBody>
      </p:sp>
      <p:sp>
        <p:nvSpPr>
          <p:cNvPr id="5" name="Title 4">
            <a:extLst>
              <a:ext uri="{FF2B5EF4-FFF2-40B4-BE49-F238E27FC236}">
                <a16:creationId xmlns:a16="http://schemas.microsoft.com/office/drawing/2014/main" id="{DE92A56F-0AFB-E9C2-E6B1-8A970060ECDA}"/>
              </a:ext>
            </a:extLst>
          </p:cNvPr>
          <p:cNvSpPr>
            <a:spLocks noGrp="1"/>
          </p:cNvSpPr>
          <p:nvPr>
            <p:ph type="title"/>
          </p:nvPr>
        </p:nvSpPr>
        <p:spPr/>
        <p:txBody>
          <a:bodyPr>
            <a:normAutofit/>
          </a:bodyPr>
          <a:lstStyle/>
          <a:p>
            <a:r>
              <a:rPr lang="en-US" sz="3600"/>
              <a:t>ADDITIONAL RESOURCES</a:t>
            </a:r>
          </a:p>
        </p:txBody>
      </p:sp>
      <p:sp>
        <p:nvSpPr>
          <p:cNvPr id="6" name="Text Placeholder 5">
            <a:extLst>
              <a:ext uri="{FF2B5EF4-FFF2-40B4-BE49-F238E27FC236}">
                <a16:creationId xmlns:a16="http://schemas.microsoft.com/office/drawing/2014/main" id="{C001A123-1FE1-C19D-F761-5AD0DB1116B1}"/>
              </a:ext>
            </a:extLst>
          </p:cNvPr>
          <p:cNvSpPr>
            <a:spLocks noGrp="1"/>
          </p:cNvSpPr>
          <p:nvPr>
            <p:ph type="body" sz="quarter" idx="24"/>
          </p:nvPr>
        </p:nvSpPr>
        <p:spPr>
          <a:xfrm>
            <a:off x="445680" y="1821932"/>
            <a:ext cx="6460087" cy="3891631"/>
          </a:xfrm>
        </p:spPr>
        <p:txBody>
          <a:bodyPr>
            <a:normAutofit/>
          </a:bodyPr>
          <a:lstStyle/>
          <a:p>
            <a:r>
              <a:rPr lang="en-US" sz="2400" u="sng" kern="0">
                <a:solidFill>
                  <a:srgbClr val="2F5496"/>
                </a:solidFill>
                <a:effectLst/>
                <a:ea typeface="Times New Roman" panose="02020603050405020304" pitchFamily="18" charset="0"/>
                <a:cs typeface="Calibri" panose="020F0502020204030204" pitchFamily="34" charset="0"/>
                <a:hlinkClick r:id="rId2"/>
              </a:rPr>
              <a:t>What are pulsars?</a:t>
            </a:r>
            <a:endParaRPr lang="en-US" sz="2400" kern="0">
              <a:solidFill>
                <a:srgbClr val="2F5496"/>
              </a:solidFill>
              <a:effectLst/>
              <a:ea typeface="Times New Roman" panose="02020603050405020304" pitchFamily="18" charset="0"/>
              <a:cs typeface="Calibri" panose="020F0502020204030204" pitchFamily="34" charset="0"/>
            </a:endParaRPr>
          </a:p>
          <a:p>
            <a:r>
              <a:rPr lang="en-US" sz="1900">
                <a:solidFill>
                  <a:schemeClr val="accent1">
                    <a:lumMod val="60000"/>
                    <a:lumOff val="40000"/>
                  </a:schemeClr>
                </a:solidFill>
                <a:ea typeface="Calibri" panose="020F0502020204030204" pitchFamily="34" charset="0"/>
                <a:cs typeface="Times New Roman" panose="02020603050405020304" pitchFamily="18" charset="0"/>
              </a:rPr>
              <a:t>Extensive description</a:t>
            </a:r>
            <a:r>
              <a:rPr lang="en-US" sz="1900">
                <a:solidFill>
                  <a:schemeClr val="accent1">
                    <a:lumMod val="60000"/>
                    <a:lumOff val="40000"/>
                  </a:schemeClr>
                </a:solidFill>
                <a:effectLst/>
                <a:ea typeface="Calibri" panose="020F0502020204030204" pitchFamily="34" charset="0"/>
                <a:cs typeface="Times New Roman" panose="02020603050405020304" pitchFamily="18" charset="0"/>
              </a:rPr>
              <a:t>.</a:t>
            </a:r>
          </a:p>
          <a:p>
            <a:endParaRPr lang="en-US" sz="2200">
              <a:solidFill>
                <a:schemeClr val="accent1">
                  <a:lumMod val="60000"/>
                  <a:lumOff val="40000"/>
                </a:schemeClr>
              </a:solidFill>
              <a:ea typeface="Calibri" panose="020F0502020204030204" pitchFamily="34" charset="0"/>
              <a:cs typeface="Times New Roman" panose="02020603050405020304" pitchFamily="18" charset="0"/>
            </a:endParaRPr>
          </a:p>
          <a:p>
            <a:r>
              <a:rPr lang="en-US" sz="2400" u="sng" kern="0">
                <a:solidFill>
                  <a:srgbClr val="2F5496"/>
                </a:solidFill>
                <a:effectLst/>
                <a:ea typeface="Times New Roman" panose="02020603050405020304" pitchFamily="18" charset="0"/>
                <a:cs typeface="Calibri" panose="020F0502020204030204" pitchFamily="34" charset="0"/>
                <a:hlinkClick r:id="rId3"/>
              </a:rPr>
              <a:t>The Cosmic “Hand of God” Just Got Even Stranger</a:t>
            </a:r>
            <a:endParaRPr lang="en-US" sz="2400" kern="0">
              <a:solidFill>
                <a:srgbClr val="2F5496"/>
              </a:solidFill>
              <a:effectLst/>
              <a:ea typeface="Times New Roman" panose="02020603050405020304" pitchFamily="18" charset="0"/>
              <a:cs typeface="Calibri" panose="020F0502020204030204" pitchFamily="34" charset="0"/>
            </a:endParaRPr>
          </a:p>
          <a:p>
            <a:r>
              <a:rPr lang="en-US" sz="1800">
                <a:solidFill>
                  <a:schemeClr val="accent1">
                    <a:lumMod val="60000"/>
                    <a:lumOff val="40000"/>
                  </a:schemeClr>
                </a:solidFill>
                <a:effectLst/>
                <a:ea typeface="Calibri" panose="020F0502020204030204" pitchFamily="34" charset="0"/>
                <a:cs typeface="Times New Roman" panose="02020603050405020304" pitchFamily="18" charset="0"/>
              </a:rPr>
              <a:t>Complex supernova remnant being shaped by surviving pulsar</a:t>
            </a:r>
            <a:r>
              <a:rPr lang="en-US" sz="1800">
                <a:solidFill>
                  <a:schemeClr val="accent1">
                    <a:lumMod val="60000"/>
                    <a:lumOff val="40000"/>
                  </a:schemeClr>
                </a:solidFill>
                <a:ea typeface="Calibri" panose="020F0502020204030204" pitchFamily="34" charset="0"/>
                <a:cs typeface="Times New Roman" panose="02020603050405020304" pitchFamily="18" charset="0"/>
              </a:rPr>
              <a:t>.</a:t>
            </a:r>
          </a:p>
          <a:p>
            <a:endParaRPr lang="en-US" sz="2000">
              <a:solidFill>
                <a:schemeClr val="accent1">
                  <a:lumMod val="60000"/>
                  <a:lumOff val="40000"/>
                </a:schemeClr>
              </a:solidFill>
              <a:ea typeface="Calibri" panose="020F0502020204030204" pitchFamily="34" charset="0"/>
              <a:cs typeface="Times New Roman" panose="02020603050405020304" pitchFamily="18" charset="0"/>
            </a:endParaRPr>
          </a:p>
          <a:p>
            <a:r>
              <a:rPr lang="en-US" sz="2400" u="sng">
                <a:solidFill>
                  <a:srgbClr val="0563C1"/>
                </a:solidFill>
                <a:effectLst/>
                <a:ea typeface="Calibri" panose="020F0502020204030204" pitchFamily="34" charset="0"/>
                <a:cs typeface="Calibri" panose="020F0502020204030204" pitchFamily="34" charset="0"/>
                <a:hlinkClick r:id="rId4"/>
              </a:rPr>
              <a:t>Simulations Create New Insights Into Pulsars</a:t>
            </a:r>
            <a:r>
              <a:rPr lang="en-US" sz="2400">
                <a:effectLst/>
                <a:cs typeface="Calibri" panose="020F0502020204030204" pitchFamily="34" charset="0"/>
              </a:rPr>
              <a:t> </a:t>
            </a:r>
          </a:p>
          <a:p>
            <a:r>
              <a:rPr lang="en-US" sz="1800">
                <a:solidFill>
                  <a:schemeClr val="accent1">
                    <a:lumMod val="60000"/>
                    <a:lumOff val="40000"/>
                  </a:schemeClr>
                </a:solidFill>
                <a:ea typeface="Calibri" panose="020F0502020204030204" pitchFamily="34" charset="0"/>
                <a:cs typeface="Times New Roman" panose="02020603050405020304" pitchFamily="18" charset="0"/>
              </a:rPr>
              <a:t>Simulations of pulsars and their environments.</a:t>
            </a:r>
            <a:endParaRPr lang="en-US" sz="1800">
              <a:solidFill>
                <a:schemeClr val="accent1">
                  <a:lumMod val="60000"/>
                  <a:lumOff val="40000"/>
                </a:schemeClr>
              </a:solidFill>
              <a:effectLst/>
              <a:ea typeface="Calibri" panose="020F0502020204030204" pitchFamily="34" charset="0"/>
              <a:cs typeface="Times New Roman" panose="02020603050405020304" pitchFamily="18" charset="0"/>
            </a:endParaRPr>
          </a:p>
          <a:p>
            <a:endParaRPr lang="en-US" sz="2000">
              <a:solidFill>
                <a:schemeClr val="accent1">
                  <a:lumMod val="60000"/>
                  <a:lumOff val="40000"/>
                </a:schemeClr>
              </a:solidFill>
              <a:ea typeface="Calibri" panose="020F0502020204030204" pitchFamily="34" charset="0"/>
              <a:cs typeface="Times New Roman" panose="02020603050405020304" pitchFamily="18" charset="0"/>
            </a:endParaRPr>
          </a:p>
          <a:p>
            <a:endParaRPr lang="en-US" sz="2400">
              <a:solidFill>
                <a:schemeClr val="accent1">
                  <a:lumMod val="60000"/>
                  <a:lumOff val="40000"/>
                </a:schemeClr>
              </a:solidFill>
              <a:ea typeface="Calibri" panose="020F0502020204030204" pitchFamily="34" charset="0"/>
              <a:cs typeface="Times New Roman" panose="02020603050405020304" pitchFamily="18" charset="0"/>
            </a:endParaRPr>
          </a:p>
          <a:p>
            <a:endParaRPr lang="en-US" sz="2400">
              <a:solidFill>
                <a:schemeClr val="accent1">
                  <a:lumMod val="60000"/>
                  <a:lumOff val="40000"/>
                </a:schemeClr>
              </a:solidFill>
              <a:ea typeface="Calibri" panose="020F0502020204030204" pitchFamily="34" charset="0"/>
              <a:cs typeface="Times New Roman" panose="02020603050405020304" pitchFamily="18" charset="0"/>
            </a:endParaRPr>
          </a:p>
          <a:p>
            <a:endParaRPr lang="en-US" sz="2800">
              <a:effectLst/>
              <a:ea typeface="Calibri" panose="020F0502020204030204" pitchFamily="34" charset="0"/>
              <a:cs typeface="Times New Roman" panose="02020603050405020304" pitchFamily="18" charset="0"/>
            </a:endParaRPr>
          </a:p>
          <a:p>
            <a:endParaRPr lang="en-US" sz="1800" u="sng">
              <a:solidFill>
                <a:srgbClr val="0563C1"/>
              </a:solidFill>
              <a:ea typeface="Calibri" panose="020F0502020204030204" pitchFamily="34" charset="0"/>
              <a:cs typeface="Times New Roman" panose="02020603050405020304" pitchFamily="18" charset="0"/>
            </a:endParaRPr>
          </a:p>
          <a:p>
            <a:endParaRPr lang="en-US" sz="1800">
              <a:effectLst/>
              <a:ea typeface="Calibri" panose="020F0502020204030204" pitchFamily="34" charset="0"/>
              <a:cs typeface="Times New Roman" panose="02020603050405020304" pitchFamily="18" charset="0"/>
            </a:endParaRPr>
          </a:p>
          <a:p>
            <a:endParaRPr lang="en-US" sz="2800">
              <a:solidFill>
                <a:schemeClr val="accent5">
                  <a:lumMod val="60000"/>
                  <a:lumOff val="40000"/>
                </a:schemeClr>
              </a:solidFill>
            </a:endParaRPr>
          </a:p>
        </p:txBody>
      </p:sp>
      <p:sp>
        <p:nvSpPr>
          <p:cNvPr id="7" name="TextBox 6">
            <a:extLst>
              <a:ext uri="{FF2B5EF4-FFF2-40B4-BE49-F238E27FC236}">
                <a16:creationId xmlns:a16="http://schemas.microsoft.com/office/drawing/2014/main" id="{E856EE2A-3255-B346-7D6F-4B0ECC38791D}"/>
              </a:ext>
            </a:extLst>
          </p:cNvPr>
          <p:cNvSpPr txBox="1"/>
          <p:nvPr/>
        </p:nvSpPr>
        <p:spPr>
          <a:xfrm>
            <a:off x="10239693" y="5575063"/>
            <a:ext cx="1825307" cy="276999"/>
          </a:xfrm>
          <a:prstGeom prst="rect">
            <a:avLst/>
          </a:prstGeom>
          <a:noFill/>
        </p:spPr>
        <p:txBody>
          <a:bodyPr wrap="square" rtlCol="0">
            <a:spAutoFit/>
          </a:bodyPr>
          <a:lstStyle/>
          <a:p>
            <a:r>
              <a:rPr lang="en-US" sz="1000" i="1">
                <a:solidFill>
                  <a:schemeClr val="accent1">
                    <a:lumMod val="60000"/>
                    <a:lumOff val="40000"/>
                  </a:schemeClr>
                </a:solidFill>
                <a:cs typeface="Times New Roman" panose="02020603050405020304" pitchFamily="18" charset="0"/>
              </a:rPr>
              <a:t> </a:t>
            </a:r>
            <a:r>
              <a:rPr lang="en-US" sz="1200">
                <a:solidFill>
                  <a:schemeClr val="accent1">
                    <a:lumMod val="60000"/>
                    <a:lumOff val="40000"/>
                  </a:schemeClr>
                </a:solidFill>
                <a:effectLst/>
                <a:ea typeface="Calibri" panose="020F0502020204030204" pitchFamily="34" charset="0"/>
                <a:cs typeface="Times New Roman" panose="02020603050405020304" pitchFamily="18" charset="0"/>
              </a:rPr>
              <a:t>NASA/CXC/A. Hobart.</a:t>
            </a:r>
          </a:p>
        </p:txBody>
      </p:sp>
      <p:pic>
        <p:nvPicPr>
          <p:cNvPr id="8" name="Picture 7" descr="Ghostly whitish circular shape with two rings and a central white spot (the Crab Nebula pulsar) against a wispy blue and pink and white background with several scattered star dots.  The center white spot is spewing a white plume out and down toward the left—a jet from the pulsar.  (NASA/CXC/A. Hobart.)">
            <a:extLst>
              <a:ext uri="{FF2B5EF4-FFF2-40B4-BE49-F238E27FC236}">
                <a16:creationId xmlns:a16="http://schemas.microsoft.com/office/drawing/2014/main" id="{261B75E7-EF6F-71E3-587E-BD078D7CE4EC}"/>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487862" y="1821931"/>
            <a:ext cx="4212966" cy="3745597"/>
          </a:xfrm>
          <a:prstGeom prst="rect">
            <a:avLst/>
          </a:prstGeom>
          <a:ln w="19050">
            <a:solidFill>
              <a:srgbClr val="FFC000"/>
            </a:solidFill>
          </a:ln>
        </p:spPr>
      </p:pic>
    </p:spTree>
    <p:extLst>
      <p:ext uri="{BB962C8B-B14F-4D97-AF65-F5344CB8AC3E}">
        <p14:creationId xmlns:p14="http://schemas.microsoft.com/office/powerpoint/2010/main" val="386893913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2EA353E-0B7C-AC1D-234E-2E671AEC8E73}"/>
              </a:ext>
            </a:extLst>
          </p:cNvPr>
          <p:cNvSpPr>
            <a:spLocks noGrp="1"/>
          </p:cNvSpPr>
          <p:nvPr>
            <p:ph type="sldNum" sz="quarter" idx="10"/>
          </p:nvPr>
        </p:nvSpPr>
        <p:spPr/>
        <p:txBody>
          <a:bodyPr/>
          <a:lstStyle/>
          <a:p>
            <a:fld id="{8D407A93-5F51-6D4C-9C0B-941BF48061CC}" type="slidenum">
              <a:rPr lang="en-US" smtClean="0"/>
              <a:t>46</a:t>
            </a:fld>
            <a:endParaRPr lang="en-US"/>
          </a:p>
        </p:txBody>
      </p:sp>
      <p:sp>
        <p:nvSpPr>
          <p:cNvPr id="4" name="Text Placeholder 3">
            <a:extLst>
              <a:ext uri="{FF2B5EF4-FFF2-40B4-BE49-F238E27FC236}">
                <a16:creationId xmlns:a16="http://schemas.microsoft.com/office/drawing/2014/main" id="{CB9E1E4B-3A0C-16D9-4087-AD5BC29648A2}"/>
              </a:ext>
            </a:extLst>
          </p:cNvPr>
          <p:cNvSpPr>
            <a:spLocks noGrp="1"/>
          </p:cNvSpPr>
          <p:nvPr>
            <p:ph type="body" idx="1"/>
          </p:nvPr>
        </p:nvSpPr>
        <p:spPr/>
        <p:txBody>
          <a:bodyPr/>
          <a:lstStyle/>
          <a:p>
            <a:r>
              <a:rPr lang="en-US"/>
              <a:t>Stephan’s Quintet</a:t>
            </a:r>
          </a:p>
        </p:txBody>
      </p:sp>
      <p:sp>
        <p:nvSpPr>
          <p:cNvPr id="5" name="Title 4">
            <a:extLst>
              <a:ext uri="{FF2B5EF4-FFF2-40B4-BE49-F238E27FC236}">
                <a16:creationId xmlns:a16="http://schemas.microsoft.com/office/drawing/2014/main" id="{DE92A56F-0AFB-E9C2-E6B1-8A970060ECDA}"/>
              </a:ext>
            </a:extLst>
          </p:cNvPr>
          <p:cNvSpPr>
            <a:spLocks noGrp="1"/>
          </p:cNvSpPr>
          <p:nvPr>
            <p:ph type="title"/>
          </p:nvPr>
        </p:nvSpPr>
        <p:spPr/>
        <p:txBody>
          <a:bodyPr>
            <a:normAutofit/>
          </a:bodyPr>
          <a:lstStyle/>
          <a:p>
            <a:r>
              <a:rPr lang="en-US" sz="3600"/>
              <a:t>ADDITIONAL RESOURCES</a:t>
            </a:r>
          </a:p>
        </p:txBody>
      </p:sp>
      <p:sp>
        <p:nvSpPr>
          <p:cNvPr id="6" name="Text Placeholder 5">
            <a:extLst>
              <a:ext uri="{FF2B5EF4-FFF2-40B4-BE49-F238E27FC236}">
                <a16:creationId xmlns:a16="http://schemas.microsoft.com/office/drawing/2014/main" id="{C001A123-1FE1-C19D-F761-5AD0DB1116B1}"/>
              </a:ext>
            </a:extLst>
          </p:cNvPr>
          <p:cNvSpPr>
            <a:spLocks noGrp="1"/>
          </p:cNvSpPr>
          <p:nvPr>
            <p:ph type="body" sz="quarter" idx="24"/>
          </p:nvPr>
        </p:nvSpPr>
        <p:spPr>
          <a:xfrm>
            <a:off x="445680" y="1821932"/>
            <a:ext cx="6378030" cy="3891631"/>
          </a:xfrm>
        </p:spPr>
        <p:txBody>
          <a:bodyPr>
            <a:normAutofit/>
          </a:bodyPr>
          <a:lstStyle/>
          <a:p>
            <a:r>
              <a:rPr lang="en-US" sz="2600" u="sng">
                <a:solidFill>
                  <a:srgbClr val="0563C1"/>
                </a:solidFill>
                <a:effectLst/>
                <a:ea typeface="Calibri" panose="020F0502020204030204" pitchFamily="34" charset="0"/>
                <a:cs typeface="Times New Roman" panose="02020603050405020304" pitchFamily="18" charset="0"/>
                <a:hlinkClick r:id="rId2"/>
              </a:rPr>
              <a:t>Stephan’s Quintet-A Galaxy Collision in Action</a:t>
            </a:r>
            <a:endParaRPr lang="en-US" sz="2600">
              <a:effectLst/>
              <a:ea typeface="Calibri" panose="020F0502020204030204" pitchFamily="34" charset="0"/>
              <a:cs typeface="Times New Roman" panose="02020603050405020304" pitchFamily="18" charset="0"/>
            </a:endParaRPr>
          </a:p>
          <a:p>
            <a:r>
              <a:rPr lang="en-US" sz="1800">
                <a:solidFill>
                  <a:schemeClr val="accent1">
                    <a:lumMod val="60000"/>
                    <a:lumOff val="40000"/>
                  </a:schemeClr>
                </a:solidFill>
                <a:effectLst/>
                <a:ea typeface="Calibri" panose="020F0502020204030204" pitchFamily="34" charset="0"/>
                <a:cs typeface="Times New Roman" panose="02020603050405020304" pitchFamily="18" charset="0"/>
              </a:rPr>
              <a:t>The effects of galaxy interaction.</a:t>
            </a:r>
          </a:p>
          <a:p>
            <a:endParaRPr lang="en-US" sz="2800">
              <a:effectLst/>
              <a:ea typeface="Calibri" panose="020F0502020204030204" pitchFamily="34" charset="0"/>
              <a:cs typeface="Times New Roman" panose="02020603050405020304" pitchFamily="18" charset="0"/>
            </a:endParaRPr>
          </a:p>
          <a:p>
            <a:r>
              <a:rPr lang="en-US" sz="2400" u="sng" kern="0">
                <a:solidFill>
                  <a:srgbClr val="2F5496"/>
                </a:solidFill>
                <a:effectLst/>
                <a:ea typeface="Times New Roman" panose="02020603050405020304" pitchFamily="18" charset="0"/>
                <a:cs typeface="Calibri" panose="020F0502020204030204" pitchFamily="34" charset="0"/>
                <a:hlinkClick r:id="rId3"/>
              </a:rPr>
              <a:t>Stephan's Quintet: A Multi-wavelength Exploration</a:t>
            </a:r>
            <a:endParaRPr lang="en-US" sz="2400" kern="0">
              <a:solidFill>
                <a:srgbClr val="2F5496"/>
              </a:solidFill>
              <a:effectLst/>
              <a:ea typeface="Times New Roman" panose="02020603050405020304" pitchFamily="18" charset="0"/>
              <a:cs typeface="Calibri" panose="020F0502020204030204" pitchFamily="34" charset="0"/>
            </a:endParaRPr>
          </a:p>
          <a:p>
            <a:r>
              <a:rPr lang="en-US" sz="2000">
                <a:solidFill>
                  <a:schemeClr val="accent1">
                    <a:lumMod val="60000"/>
                    <a:lumOff val="40000"/>
                  </a:schemeClr>
                </a:solidFill>
                <a:ea typeface="Calibri" panose="020F0502020204030204" pitchFamily="34" charset="0"/>
                <a:cs typeface="Times New Roman" panose="02020603050405020304" pitchFamily="18" charset="0"/>
              </a:rPr>
              <a:t>Multiwavelength visualization and interpretation</a:t>
            </a:r>
            <a:r>
              <a:rPr lang="en-US" sz="2000">
                <a:solidFill>
                  <a:schemeClr val="accent1">
                    <a:lumMod val="60000"/>
                    <a:lumOff val="40000"/>
                  </a:schemeClr>
                </a:solidFill>
                <a:effectLst/>
                <a:ea typeface="Calibri" panose="020F0502020204030204" pitchFamily="34" charset="0"/>
                <a:cs typeface="Times New Roman" panose="02020603050405020304" pitchFamily="18" charset="0"/>
              </a:rPr>
              <a:t>.</a:t>
            </a:r>
          </a:p>
          <a:p>
            <a:endParaRPr lang="en-US" sz="2400">
              <a:solidFill>
                <a:schemeClr val="accent1">
                  <a:lumMod val="60000"/>
                  <a:lumOff val="40000"/>
                </a:schemeClr>
              </a:solidFill>
              <a:ea typeface="Calibri" panose="020F0502020204030204" pitchFamily="34" charset="0"/>
              <a:cs typeface="Times New Roman" panose="02020603050405020304" pitchFamily="18" charset="0"/>
            </a:endParaRPr>
          </a:p>
          <a:p>
            <a:r>
              <a:rPr lang="en-US" sz="2400" u="sng">
                <a:solidFill>
                  <a:srgbClr val="0563C1"/>
                </a:solidFill>
                <a:effectLst/>
                <a:ea typeface="Calibri" panose="020F0502020204030204" pitchFamily="34" charset="0"/>
                <a:cs typeface="Calibri" panose="020F0502020204030204" pitchFamily="34" charset="0"/>
                <a:hlinkClick r:id="rId4"/>
              </a:rPr>
              <a:t>Stephan’s Quintet Sonifications</a:t>
            </a:r>
            <a:r>
              <a:rPr lang="en-US" sz="2400">
                <a:effectLst/>
                <a:cs typeface="Calibri" panose="020F0502020204030204" pitchFamily="34" charset="0"/>
              </a:rPr>
              <a:t> </a:t>
            </a:r>
          </a:p>
          <a:p>
            <a:r>
              <a:rPr lang="en-US" sz="1900">
                <a:solidFill>
                  <a:schemeClr val="accent1">
                    <a:lumMod val="60000"/>
                    <a:lumOff val="40000"/>
                  </a:schemeClr>
                </a:solidFill>
                <a:effectLst/>
                <a:ea typeface="Calibri" panose="020F0502020204030204" pitchFamily="34" charset="0"/>
                <a:cs typeface="Times New Roman" panose="02020603050405020304" pitchFamily="18" charset="0"/>
              </a:rPr>
              <a:t>Sonification and description of the process.</a:t>
            </a:r>
          </a:p>
          <a:p>
            <a:endParaRPr lang="en-US" sz="2800">
              <a:effectLst/>
              <a:ea typeface="Times New Roman" panose="02020603050405020304" pitchFamily="18" charset="0"/>
            </a:endParaRPr>
          </a:p>
          <a:p>
            <a:endParaRPr lang="en-US" sz="2400">
              <a:solidFill>
                <a:schemeClr val="accent1">
                  <a:lumMod val="60000"/>
                  <a:lumOff val="40000"/>
                </a:schemeClr>
              </a:solidFill>
              <a:effectLst/>
              <a:ea typeface="Calibri" panose="020F0502020204030204" pitchFamily="34" charset="0"/>
              <a:cs typeface="Times New Roman" panose="02020603050405020304" pitchFamily="18" charset="0"/>
            </a:endParaRPr>
          </a:p>
          <a:p>
            <a:endParaRPr lang="en-US" sz="3200" u="sng">
              <a:solidFill>
                <a:srgbClr val="0563C1"/>
              </a:solidFill>
              <a:ea typeface="Calibri" panose="020F0502020204030204" pitchFamily="34" charset="0"/>
              <a:cs typeface="Times New Roman" panose="02020603050405020304" pitchFamily="18" charset="0"/>
            </a:endParaRPr>
          </a:p>
          <a:p>
            <a:endParaRPr lang="en-US" sz="3200">
              <a:effectLst/>
              <a:ea typeface="Calibri" panose="020F0502020204030204" pitchFamily="34" charset="0"/>
              <a:cs typeface="Times New Roman" panose="02020603050405020304" pitchFamily="18" charset="0"/>
            </a:endParaRPr>
          </a:p>
          <a:p>
            <a:endParaRPr lang="en-US" sz="2800">
              <a:solidFill>
                <a:schemeClr val="accent5">
                  <a:lumMod val="60000"/>
                  <a:lumOff val="40000"/>
                </a:schemeClr>
              </a:solidFill>
            </a:endParaRPr>
          </a:p>
          <a:p>
            <a:endParaRPr lang="en-US" sz="2800">
              <a:solidFill>
                <a:schemeClr val="accent5">
                  <a:lumMod val="60000"/>
                  <a:lumOff val="40000"/>
                </a:schemeClr>
              </a:solidFill>
            </a:endParaRPr>
          </a:p>
          <a:p>
            <a:endParaRPr lang="en-US" sz="2800">
              <a:solidFill>
                <a:schemeClr val="accent5">
                  <a:lumMod val="60000"/>
                  <a:lumOff val="40000"/>
                </a:schemeClr>
              </a:solidFill>
            </a:endParaRPr>
          </a:p>
          <a:p>
            <a:endParaRPr lang="en-US" sz="2800">
              <a:solidFill>
                <a:schemeClr val="accent5">
                  <a:lumMod val="60000"/>
                  <a:lumOff val="40000"/>
                </a:schemeClr>
              </a:solidFill>
            </a:endParaRPr>
          </a:p>
          <a:p>
            <a:endParaRPr lang="en-US" sz="2800">
              <a:solidFill>
                <a:srgbClr val="1A50FB"/>
              </a:solidFill>
              <a:effectLst/>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5E92853C-DD6B-9487-CEF2-F7B0DBAA07AE}"/>
              </a:ext>
            </a:extLst>
          </p:cNvPr>
          <p:cNvSpPr txBox="1"/>
          <p:nvPr/>
        </p:nvSpPr>
        <p:spPr>
          <a:xfrm>
            <a:off x="9321800" y="5648890"/>
            <a:ext cx="2424520" cy="276999"/>
          </a:xfrm>
          <a:prstGeom prst="rect">
            <a:avLst/>
          </a:prstGeom>
          <a:noFill/>
        </p:spPr>
        <p:txBody>
          <a:bodyPr wrap="square" rtlCol="0">
            <a:spAutoFit/>
          </a:bodyPr>
          <a:lstStyle/>
          <a:p>
            <a:r>
              <a:rPr lang="en-US" sz="1200">
                <a:solidFill>
                  <a:schemeClr val="accent1">
                    <a:lumMod val="60000"/>
                    <a:lumOff val="40000"/>
                  </a:schemeClr>
                </a:solidFill>
                <a:ea typeface="Calibri" panose="020F0502020204030204" pitchFamily="34" charset="0"/>
                <a:cs typeface="Times New Roman" panose="02020603050405020304" pitchFamily="18" charset="0"/>
              </a:rPr>
              <a:t>NA</a:t>
            </a:r>
            <a:r>
              <a:rPr lang="en-US" sz="1200">
                <a:solidFill>
                  <a:schemeClr val="accent1">
                    <a:lumMod val="60000"/>
                    <a:lumOff val="40000"/>
                  </a:schemeClr>
                </a:solidFill>
                <a:effectLst/>
                <a:ea typeface="Calibri" panose="020F0502020204030204" pitchFamily="34" charset="0"/>
                <a:cs typeface="Times New Roman" panose="02020603050405020304" pitchFamily="18" charset="0"/>
              </a:rPr>
              <a:t>SA, ESA, Hubble SM4 ERO Team</a:t>
            </a:r>
            <a:r>
              <a:rPr lang="en-US" sz="1200">
                <a:solidFill>
                  <a:schemeClr val="accent1">
                    <a:lumMod val="60000"/>
                    <a:lumOff val="40000"/>
                  </a:schemeClr>
                </a:solidFill>
                <a:effectLst/>
              </a:rPr>
              <a:t> </a:t>
            </a:r>
            <a:r>
              <a:rPr lang="en-US" sz="1000">
                <a:solidFill>
                  <a:schemeClr val="accent1">
                    <a:lumMod val="60000"/>
                    <a:lumOff val="40000"/>
                  </a:schemeClr>
                </a:solidFill>
                <a:ea typeface="Calibri" panose="020F0502020204030204" pitchFamily="34" charset="0"/>
                <a:cs typeface="Times New Roman" panose="02020603050405020304" pitchFamily="18" charset="0"/>
              </a:rPr>
              <a:t>.</a:t>
            </a:r>
            <a:r>
              <a:rPr lang="en-US" sz="1000">
                <a:effectLst/>
              </a:rPr>
              <a:t> </a:t>
            </a:r>
            <a:endParaRPr lang="en-US" sz="1000">
              <a:solidFill>
                <a:schemeClr val="accent5">
                  <a:lumMod val="60000"/>
                  <a:lumOff val="40000"/>
                </a:schemeClr>
              </a:solidFill>
              <a:effectLst/>
              <a:ea typeface="Calibri" panose="020F0502020204030204" pitchFamily="34" charset="0"/>
              <a:cs typeface="Times New Roman" panose="02020603050405020304" pitchFamily="18" charset="0"/>
            </a:endParaRPr>
          </a:p>
        </p:txBody>
      </p:sp>
      <p:pic>
        <p:nvPicPr>
          <p:cNvPr id="7" name="Picture 6">
            <a:extLst>
              <a:ext uri="{FF2B5EF4-FFF2-40B4-BE49-F238E27FC236}">
                <a16:creationId xmlns:a16="http://schemas.microsoft.com/office/drawing/2014/main" id="{1C29F14B-0E40-70A7-C081-C7C4F04CE74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913346" y="1737360"/>
            <a:ext cx="3715805" cy="3891631"/>
          </a:xfrm>
          <a:prstGeom prst="rect">
            <a:avLst/>
          </a:prstGeom>
          <a:ln w="19050">
            <a:solidFill>
              <a:srgbClr val="FFC000"/>
            </a:solidFill>
          </a:ln>
        </p:spPr>
      </p:pic>
    </p:spTree>
    <p:extLst>
      <p:ext uri="{BB962C8B-B14F-4D97-AF65-F5344CB8AC3E}">
        <p14:creationId xmlns:p14="http://schemas.microsoft.com/office/powerpoint/2010/main" val="206984813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2EA353E-0B7C-AC1D-234E-2E671AEC8E73}"/>
              </a:ext>
            </a:extLst>
          </p:cNvPr>
          <p:cNvSpPr>
            <a:spLocks noGrp="1"/>
          </p:cNvSpPr>
          <p:nvPr>
            <p:ph type="sldNum" sz="quarter" idx="10"/>
          </p:nvPr>
        </p:nvSpPr>
        <p:spPr/>
        <p:txBody>
          <a:bodyPr/>
          <a:lstStyle/>
          <a:p>
            <a:fld id="{8D407A93-5F51-6D4C-9C0B-941BF48061CC}" type="slidenum">
              <a:rPr lang="en-US" smtClean="0"/>
              <a:t>47</a:t>
            </a:fld>
            <a:endParaRPr lang="en-US"/>
          </a:p>
        </p:txBody>
      </p:sp>
      <p:sp>
        <p:nvSpPr>
          <p:cNvPr id="5" name="Title 4">
            <a:extLst>
              <a:ext uri="{FF2B5EF4-FFF2-40B4-BE49-F238E27FC236}">
                <a16:creationId xmlns:a16="http://schemas.microsoft.com/office/drawing/2014/main" id="{DE92A56F-0AFB-E9C2-E6B1-8A970060ECDA}"/>
              </a:ext>
            </a:extLst>
          </p:cNvPr>
          <p:cNvSpPr>
            <a:spLocks noGrp="1"/>
          </p:cNvSpPr>
          <p:nvPr>
            <p:ph type="title"/>
          </p:nvPr>
        </p:nvSpPr>
        <p:spPr/>
        <p:txBody>
          <a:bodyPr>
            <a:normAutofit/>
          </a:bodyPr>
          <a:lstStyle/>
          <a:p>
            <a:r>
              <a:rPr lang="en-US" sz="3600"/>
              <a:t>ADDITIONAL RESOURCES</a:t>
            </a:r>
          </a:p>
        </p:txBody>
      </p:sp>
      <p:sp>
        <p:nvSpPr>
          <p:cNvPr id="6" name="Text Placeholder 5">
            <a:extLst>
              <a:ext uri="{FF2B5EF4-FFF2-40B4-BE49-F238E27FC236}">
                <a16:creationId xmlns:a16="http://schemas.microsoft.com/office/drawing/2014/main" id="{C001A123-1FE1-C19D-F761-5AD0DB1116B1}"/>
              </a:ext>
            </a:extLst>
          </p:cNvPr>
          <p:cNvSpPr>
            <a:spLocks noGrp="1"/>
          </p:cNvSpPr>
          <p:nvPr>
            <p:ph type="body" sz="quarter" idx="24"/>
          </p:nvPr>
        </p:nvSpPr>
        <p:spPr/>
        <p:txBody>
          <a:bodyPr>
            <a:normAutofit/>
          </a:bodyPr>
          <a:lstStyle/>
          <a:p>
            <a:r>
              <a:rPr lang="en-US" sz="2800" u="sng">
                <a:solidFill>
                  <a:srgbClr val="0563C1"/>
                </a:solidFill>
                <a:effectLst/>
                <a:ea typeface="Calibri" panose="020F0502020204030204" pitchFamily="34" charset="0"/>
                <a:cs typeface="Calibri" panose="020F0502020204030204" pitchFamily="34" charset="0"/>
                <a:hlinkClick r:id="rId2"/>
              </a:rPr>
              <a:t>October 2 Science Briefing Page</a:t>
            </a:r>
            <a:r>
              <a:rPr lang="en-US" sz="2800">
                <a:effectLst/>
                <a:cs typeface="Calibri" panose="020F0502020204030204" pitchFamily="34" charset="0"/>
              </a:rPr>
              <a:t> </a:t>
            </a:r>
          </a:p>
          <a:p>
            <a:r>
              <a:rPr lang="en-US" sz="2000">
                <a:solidFill>
                  <a:schemeClr val="accent5">
                    <a:lumMod val="60000"/>
                    <a:lumOff val="40000"/>
                  </a:schemeClr>
                </a:solidFill>
              </a:rPr>
              <a:t>Find additional resources here.</a:t>
            </a:r>
          </a:p>
        </p:txBody>
      </p:sp>
      <p:sp>
        <p:nvSpPr>
          <p:cNvPr id="3" name="TextBox 2">
            <a:extLst>
              <a:ext uri="{FF2B5EF4-FFF2-40B4-BE49-F238E27FC236}">
                <a16:creationId xmlns:a16="http://schemas.microsoft.com/office/drawing/2014/main" id="{AD7ABB4A-AAC5-378D-E986-CF5BAFFB81EB}"/>
              </a:ext>
            </a:extLst>
          </p:cNvPr>
          <p:cNvSpPr txBox="1"/>
          <p:nvPr/>
        </p:nvSpPr>
        <p:spPr>
          <a:xfrm>
            <a:off x="6000195" y="5498119"/>
            <a:ext cx="5863593" cy="430887"/>
          </a:xfrm>
          <a:prstGeom prst="rect">
            <a:avLst/>
          </a:prstGeom>
          <a:noFill/>
        </p:spPr>
        <p:txBody>
          <a:bodyPr wrap="none" rtlCol="0">
            <a:spAutoFit/>
          </a:bodyPr>
          <a:lstStyle/>
          <a:p>
            <a:r>
              <a:rPr lang="en-US" sz="1200" kern="100">
                <a:solidFill>
                  <a:schemeClr val="accent1">
                    <a:lumMod val="60000"/>
                    <a:lumOff val="40000"/>
                  </a:schemeClr>
                </a:solidFill>
                <a:effectLst/>
                <a:ea typeface="Calibri" panose="020F0502020204030204" pitchFamily="34" charset="0"/>
                <a:cs typeface="Times New Roman" panose="02020603050405020304" pitchFamily="18" charset="0"/>
              </a:rPr>
              <a:t>NASA/ESA/CSA/</a:t>
            </a:r>
            <a:r>
              <a:rPr lang="en-US" sz="1200" kern="100" err="1">
                <a:solidFill>
                  <a:schemeClr val="accent1">
                    <a:lumMod val="60000"/>
                    <a:lumOff val="40000"/>
                  </a:schemeClr>
                </a:solidFill>
                <a:effectLst/>
                <a:ea typeface="Calibri" panose="020F0502020204030204" pitchFamily="34" charset="0"/>
                <a:cs typeface="Times New Roman" panose="02020603050405020304" pitchFamily="18" charset="0"/>
              </a:rPr>
              <a:t>STScI</a:t>
            </a:r>
            <a:r>
              <a:rPr lang="en-US" sz="1200" kern="100">
                <a:solidFill>
                  <a:schemeClr val="accent1">
                    <a:lumMod val="60000"/>
                    <a:lumOff val="40000"/>
                  </a:schemeClr>
                </a:solidFill>
                <a:effectLst/>
                <a:ea typeface="Calibri" panose="020F0502020204030204" pitchFamily="34" charset="0"/>
                <a:cs typeface="Times New Roman" panose="02020603050405020304" pitchFamily="18" charset="0"/>
              </a:rPr>
              <a:t>/JWST ERO Production Team; CXC/Penn State Univ./L. Townsley et al.</a:t>
            </a:r>
            <a:endParaRPr lang="en-US" sz="1200">
              <a:solidFill>
                <a:schemeClr val="accent1">
                  <a:lumMod val="60000"/>
                  <a:lumOff val="40000"/>
                </a:schemeClr>
              </a:solidFill>
              <a:effectLst/>
              <a:ea typeface="Calibri" panose="020F0502020204030204" pitchFamily="34" charset="0"/>
              <a:cs typeface="Times New Roman" panose="02020603050405020304" pitchFamily="18" charset="0"/>
            </a:endParaRPr>
          </a:p>
          <a:p>
            <a:endParaRPr lang="en-US" sz="1000">
              <a:solidFill>
                <a:schemeClr val="accent5">
                  <a:lumMod val="60000"/>
                  <a:lumOff val="40000"/>
                </a:schemeClr>
              </a:solidFill>
            </a:endParaRPr>
          </a:p>
        </p:txBody>
      </p:sp>
      <p:pic>
        <p:nvPicPr>
          <p:cNvPr id="7" name="Picture 6">
            <a:extLst>
              <a:ext uri="{FF2B5EF4-FFF2-40B4-BE49-F238E27FC236}">
                <a16:creationId xmlns:a16="http://schemas.microsoft.com/office/drawing/2014/main" id="{80B2FB9C-9CD4-DA79-6941-3D895CA3F371}"/>
              </a:ext>
            </a:extLst>
          </p:cNvPr>
          <p:cNvPicPr>
            <a:picLocks noChangeAspect="1"/>
          </p:cNvPicPr>
          <p:nvPr/>
        </p:nvPicPr>
        <p:blipFill>
          <a:blip r:embed="rId3"/>
          <a:stretch>
            <a:fillRect/>
          </a:stretch>
        </p:blipFill>
        <p:spPr>
          <a:xfrm>
            <a:off x="6462347" y="1830997"/>
            <a:ext cx="5123825" cy="3651323"/>
          </a:xfrm>
          <a:prstGeom prst="rect">
            <a:avLst/>
          </a:prstGeom>
          <a:ln w="19050">
            <a:solidFill>
              <a:srgbClr val="FFC000"/>
            </a:solidFill>
          </a:ln>
        </p:spPr>
      </p:pic>
    </p:spTree>
    <p:extLst>
      <p:ext uri="{BB962C8B-B14F-4D97-AF65-F5344CB8AC3E}">
        <p14:creationId xmlns:p14="http://schemas.microsoft.com/office/powerpoint/2010/main" val="187962456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A97D12B-E73B-D133-4BC6-345986C4A7B2}"/>
              </a:ext>
            </a:extLst>
          </p:cNvPr>
          <p:cNvSpPr>
            <a:spLocks noGrp="1"/>
          </p:cNvSpPr>
          <p:nvPr>
            <p:ph type="sldNum" sz="quarter" idx="10"/>
          </p:nvPr>
        </p:nvSpPr>
        <p:spPr/>
        <p:txBody>
          <a:bodyPr/>
          <a:lstStyle/>
          <a:p>
            <a:fld id="{8D407A93-5F51-6D4C-9C0B-941BF48061CC}" type="slidenum">
              <a:rPr lang="en-US" smtClean="0"/>
              <a:t>48</a:t>
            </a:fld>
            <a:endParaRPr lang="en-US"/>
          </a:p>
        </p:txBody>
      </p:sp>
      <p:sp>
        <p:nvSpPr>
          <p:cNvPr id="4" name="Text Placeholder 3">
            <a:extLst>
              <a:ext uri="{FF2B5EF4-FFF2-40B4-BE49-F238E27FC236}">
                <a16:creationId xmlns:a16="http://schemas.microsoft.com/office/drawing/2014/main" id="{3948200B-7CE0-00BD-966E-CEA6941E4F46}"/>
              </a:ext>
            </a:extLst>
          </p:cNvPr>
          <p:cNvSpPr>
            <a:spLocks noGrp="1"/>
          </p:cNvSpPr>
          <p:nvPr>
            <p:ph type="body" idx="1"/>
          </p:nvPr>
        </p:nvSpPr>
        <p:spPr/>
        <p:txBody>
          <a:bodyPr>
            <a:normAutofit fontScale="85000" lnSpcReduction="10000"/>
          </a:bodyPr>
          <a:lstStyle/>
          <a:p>
            <a:r>
              <a:rPr lang="en-US"/>
              <a:t>Your responses help our team to better support you in your work as an educator</a:t>
            </a:r>
          </a:p>
        </p:txBody>
      </p:sp>
      <p:sp>
        <p:nvSpPr>
          <p:cNvPr id="5" name="Title 4">
            <a:extLst>
              <a:ext uri="{FF2B5EF4-FFF2-40B4-BE49-F238E27FC236}">
                <a16:creationId xmlns:a16="http://schemas.microsoft.com/office/drawing/2014/main" id="{AA3BDB3A-9EC6-9C5B-DE5B-B1384589A119}"/>
              </a:ext>
            </a:extLst>
          </p:cNvPr>
          <p:cNvSpPr>
            <a:spLocks noGrp="1"/>
          </p:cNvSpPr>
          <p:nvPr>
            <p:ph type="title"/>
          </p:nvPr>
        </p:nvSpPr>
        <p:spPr/>
        <p:txBody>
          <a:bodyPr/>
          <a:lstStyle/>
          <a:p>
            <a:r>
              <a:rPr lang="en-US"/>
              <a:t>Feedback?</a:t>
            </a:r>
          </a:p>
        </p:txBody>
      </p:sp>
      <p:sp>
        <p:nvSpPr>
          <p:cNvPr id="6" name="Text Placeholder 5">
            <a:extLst>
              <a:ext uri="{FF2B5EF4-FFF2-40B4-BE49-F238E27FC236}">
                <a16:creationId xmlns:a16="http://schemas.microsoft.com/office/drawing/2014/main" id="{61F03101-FF87-D42D-73B7-E3657AB68848}"/>
              </a:ext>
            </a:extLst>
          </p:cNvPr>
          <p:cNvSpPr>
            <a:spLocks noGrp="1"/>
          </p:cNvSpPr>
          <p:nvPr>
            <p:ph type="body" sz="quarter" idx="24"/>
          </p:nvPr>
        </p:nvSpPr>
        <p:spPr/>
        <p:txBody>
          <a:bodyPr/>
          <a:lstStyle/>
          <a:p>
            <a:pPr algn="ctr"/>
            <a:endParaRPr lang="en-US" b="0" i="0">
              <a:solidFill>
                <a:srgbClr val="1A0E3B"/>
              </a:solidFill>
              <a:effectLst/>
              <a:hlinkClick r:id="rId2" tooltip="https://urldefense.com/v3/__https://bit.ly/SciBriefPOST__;!!CrWY41Z8OgsX0i-WU-0LuAcUu2o!3L7Nsx_x77aGxgRiDztRla2bO3qBSiICvdhFgZptEASSqVVlSixjlNHaBXWLPndYI0I0NCcz71HtcbU$">
                <a:extLst>
                  <a:ext uri="{A12FA001-AC4F-418D-AE19-62706E023703}">
                    <ahyp:hlinkClr xmlns:ahyp="http://schemas.microsoft.com/office/drawing/2018/hyperlinkcolor" val="tx"/>
                  </a:ext>
                </a:extLst>
              </a:hlinkClick>
            </a:endParaRPr>
          </a:p>
          <a:p>
            <a:pPr algn="ctr"/>
            <a:endParaRPr lang="en-US">
              <a:solidFill>
                <a:srgbClr val="1483FC"/>
              </a:solidFill>
              <a:hlinkClick r:id="rId2" tooltip="https://urldefense.com/v3/__https://bit.ly/SciBriefPOST__;!!CrWY41Z8OgsX0i-WU-0LuAcUu2o!3L7Nsx_x77aGxgRiDztRla2bO3qBSiICvdhFgZptEASSqVVlSixjlNHaBXWLPndYI0I0NCcz71HtcbU$">
                <a:extLst>
                  <a:ext uri="{A12FA001-AC4F-418D-AE19-62706E023703}">
                    <ahyp:hlinkClr xmlns:ahyp="http://schemas.microsoft.com/office/drawing/2018/hyperlinkcolor" val="tx"/>
                  </a:ext>
                </a:extLst>
              </a:hlinkClick>
            </a:endParaRPr>
          </a:p>
          <a:p>
            <a:pPr algn="ctr"/>
            <a:endParaRPr lang="en-US" b="0" i="0">
              <a:solidFill>
                <a:srgbClr val="1483FC"/>
              </a:solidFill>
              <a:effectLst/>
              <a:hlinkClick r:id="rId2" tooltip="https://urldefense.com/v3/__https://bit.ly/SciBriefPOST__;!!CrWY41Z8OgsX0i-WU-0LuAcUu2o!3L7Nsx_x77aGxgRiDztRla2bO3qBSiICvdhFgZptEASSqVVlSixjlNHaBXWLPndYI0I0NCcz71HtcbU$">
                <a:extLst>
                  <a:ext uri="{A12FA001-AC4F-418D-AE19-62706E023703}">
                    <ahyp:hlinkClr xmlns:ahyp="http://schemas.microsoft.com/office/drawing/2018/hyperlinkcolor" val="tx"/>
                  </a:ext>
                </a:extLst>
              </a:hlinkClick>
            </a:endParaRPr>
          </a:p>
          <a:p>
            <a:pPr algn="ctr"/>
            <a:endParaRPr lang="en-US">
              <a:solidFill>
                <a:srgbClr val="1483FC"/>
              </a:solidFill>
              <a:hlinkClick r:id="rId2" tooltip="https://urldefense.com/v3/__https://bit.ly/SciBriefPOST__;!!CrWY41Z8OgsX0i-WU-0LuAcUu2o!3L7Nsx_x77aGxgRiDztRla2bO3qBSiICvdhFgZptEASSqVVlSixjlNHaBXWLPndYI0I0NCcz71HtcbU$">
                <a:extLst>
                  <a:ext uri="{A12FA001-AC4F-418D-AE19-62706E023703}">
                    <ahyp:hlinkClr xmlns:ahyp="http://schemas.microsoft.com/office/drawing/2018/hyperlinkcolor" val="tx"/>
                  </a:ext>
                </a:extLst>
              </a:hlinkClick>
            </a:endParaRPr>
          </a:p>
          <a:p>
            <a:pPr algn="ctr"/>
            <a:endParaRPr lang="en-US" b="0" i="0">
              <a:solidFill>
                <a:srgbClr val="1483FC"/>
              </a:solidFill>
              <a:effectLst/>
              <a:hlinkClick r:id="rId2" tooltip="https://urldefense.com/v3/__https://bit.ly/SciBriefPOST__;!!CrWY41Z8OgsX0i-WU-0LuAcUu2o!3L7Nsx_x77aGxgRiDztRla2bO3qBSiICvdhFgZptEASSqVVlSixjlNHaBXWLPndYI0I0NCcz71HtcbU$">
                <a:extLst>
                  <a:ext uri="{A12FA001-AC4F-418D-AE19-62706E023703}">
                    <ahyp:hlinkClr xmlns:ahyp="http://schemas.microsoft.com/office/drawing/2018/hyperlinkcolor" val="tx"/>
                  </a:ext>
                </a:extLst>
              </a:hlinkClick>
            </a:endParaRPr>
          </a:p>
          <a:p>
            <a:pPr algn="ctr"/>
            <a:r>
              <a:rPr lang="en-US" sz="3000" b="0" i="0">
                <a:solidFill>
                  <a:srgbClr val="1484FC"/>
                </a:solidFill>
                <a:effectLst/>
                <a:hlinkClick r:id="rId2" tooltip="https://urldefense.com/v3/__https://bit.ly/SciBriefPOST__;!!CrWY41Z8OgsX0i-WU-0LuAcUu2o!3L7Nsx_x77aGxgRiDztRla2bO3qBSiICvdhFgZptEASSqVVlSixjlNHaBXWLPndYI0I0NCcz71HtcbU$">
                  <a:extLst>
                    <a:ext uri="{A12FA001-AC4F-418D-AE19-62706E023703}">
                      <ahyp:hlinkClr xmlns:ahyp="http://schemas.microsoft.com/office/drawing/2018/hyperlinkcolor" val="tx"/>
                    </a:ext>
                  </a:extLst>
                </a:hlinkClick>
              </a:rPr>
              <a:t>https</a:t>
            </a:r>
            <a:r>
              <a:rPr lang="en-US" sz="3000" b="0" i="0">
                <a:solidFill>
                  <a:srgbClr val="1483FC"/>
                </a:solidFill>
                <a:effectLst/>
                <a:hlinkClick r:id="rId2" tooltip="https://urldefense.com/v3/__https://bit.ly/SciBriefPOST__;!!CrWY41Z8OgsX0i-WU-0LuAcUu2o!3L7Nsx_x77aGxgRiDztRla2bO3qBSiICvdhFgZptEASSqVVlSixjlNHaBXWLPndYI0I0NCcz71HtcbU$">
                  <a:extLst>
                    <a:ext uri="{A12FA001-AC4F-418D-AE19-62706E023703}">
                      <ahyp:hlinkClr xmlns:ahyp="http://schemas.microsoft.com/office/drawing/2018/hyperlinkcolor" val="tx"/>
                    </a:ext>
                  </a:extLst>
                </a:hlinkClick>
              </a:rPr>
              <a:t>://bit.ly/SciBriefPOST</a:t>
            </a:r>
            <a:r>
              <a:rPr lang="en-US" sz="3000" b="0" i="0">
                <a:solidFill>
                  <a:srgbClr val="0000FF"/>
                </a:solidFill>
                <a:effectLst/>
              </a:rPr>
              <a:t> </a:t>
            </a:r>
            <a:endParaRPr lang="es-ES_tradnl" sz="3000"/>
          </a:p>
        </p:txBody>
      </p:sp>
      <p:pic>
        <p:nvPicPr>
          <p:cNvPr id="9" name="Picture 8">
            <a:extLst>
              <a:ext uri="{FF2B5EF4-FFF2-40B4-BE49-F238E27FC236}">
                <a16:creationId xmlns:a16="http://schemas.microsoft.com/office/drawing/2014/main" id="{38123DD9-03D0-FFED-DF50-DCAD39964483}"/>
              </a:ext>
            </a:extLst>
          </p:cNvPr>
          <p:cNvPicPr>
            <a:picLocks noChangeAspect="1"/>
          </p:cNvPicPr>
          <p:nvPr/>
        </p:nvPicPr>
        <p:blipFill>
          <a:blip r:embed="rId3"/>
          <a:stretch>
            <a:fillRect/>
          </a:stretch>
        </p:blipFill>
        <p:spPr>
          <a:xfrm>
            <a:off x="7734541" y="2101963"/>
            <a:ext cx="3386571" cy="3329749"/>
          </a:xfrm>
          <a:prstGeom prst="rect">
            <a:avLst/>
          </a:prstGeom>
        </p:spPr>
      </p:pic>
    </p:spTree>
    <p:extLst>
      <p:ext uri="{BB962C8B-B14F-4D97-AF65-F5344CB8AC3E}">
        <p14:creationId xmlns:p14="http://schemas.microsoft.com/office/powerpoint/2010/main" val="207042585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761969918"/>
      </p:ext>
    </p:extLst>
  </p:cSld>
  <p:clrMapOvr>
    <a:masterClrMapping/>
  </p:clrMapOvr>
</p:sld>
</file>

<file path=ppt/theme/theme1.xml><?xml version="1.0" encoding="utf-8"?>
<a:theme xmlns:a="http://schemas.openxmlformats.org/drawingml/2006/main" name="Speaker Title">
  <a:themeElements>
    <a:clrScheme name="Universe of Learning Theme">
      <a:dk1>
        <a:srgbClr val="1A0E3B"/>
      </a:dk1>
      <a:lt1>
        <a:srgbClr val="FFFFFF"/>
      </a:lt1>
      <a:dk2>
        <a:srgbClr val="2C2C30"/>
      </a:dk2>
      <a:lt2>
        <a:srgbClr val="E7E6E6"/>
      </a:lt2>
      <a:accent1>
        <a:srgbClr val="4472C4"/>
      </a:accent1>
      <a:accent2>
        <a:srgbClr val="ED7D31"/>
      </a:accent2>
      <a:accent3>
        <a:srgbClr val="A5A5A5"/>
      </a:accent3>
      <a:accent4>
        <a:srgbClr val="FFC000"/>
      </a:accent4>
      <a:accent5>
        <a:srgbClr val="5B9BD5"/>
      </a:accent5>
      <a:accent6>
        <a:srgbClr val="70AD47"/>
      </a:accent6>
      <a:hlink>
        <a:srgbClr val="1483FC"/>
      </a:hlink>
      <a:folHlink>
        <a:srgbClr val="1483FC"/>
      </a:folHlink>
    </a:clrScheme>
    <a:fontScheme name="Tw Cen MT">
      <a:majorFont>
        <a:latin typeface="Tw Cen MT" panose="020B0602020104020603"/>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0A473083-951A-B446-917C-9AADBDE9454B}" vid="{F6230F6A-A483-8F43-B6FD-51A8DDC90105}"/>
    </a:ext>
  </a:extLst>
</a:theme>
</file>

<file path=ppt/theme/theme2.xml><?xml version="1.0" encoding="utf-8"?>
<a:theme xmlns:a="http://schemas.openxmlformats.org/drawingml/2006/main" name="Resources">
  <a:themeElements>
    <a:clrScheme name="Custom 2">
      <a:dk1>
        <a:srgbClr val="1A0E3B"/>
      </a:dk1>
      <a:lt1>
        <a:srgbClr val="FFFFFF"/>
      </a:lt1>
      <a:dk2>
        <a:srgbClr val="2C2C30"/>
      </a:dk2>
      <a:lt2>
        <a:srgbClr val="E7E6E6"/>
      </a:lt2>
      <a:accent1>
        <a:srgbClr val="4472C4"/>
      </a:accent1>
      <a:accent2>
        <a:srgbClr val="ED7D31"/>
      </a:accent2>
      <a:accent3>
        <a:srgbClr val="A5A5A5"/>
      </a:accent3>
      <a:accent4>
        <a:srgbClr val="FFC000"/>
      </a:accent4>
      <a:accent5>
        <a:srgbClr val="5B9BD5"/>
      </a:accent5>
      <a:accent6>
        <a:srgbClr val="70AD47"/>
      </a:accent6>
      <a:hlink>
        <a:srgbClr val="1483FC"/>
      </a:hlink>
      <a:folHlink>
        <a:srgbClr val="FEFFFF"/>
      </a:folHlink>
    </a:clrScheme>
    <a:fontScheme name="Tw Cen MT">
      <a:majorFont>
        <a:latin typeface="Tw Cen MT" panose="020B0602020104020603"/>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0A473083-951A-B446-917C-9AADBDE9454B}" vid="{92BDD66A-573D-C445-8E6E-2227691C4B7F}"/>
    </a:ext>
  </a:extLst>
</a:theme>
</file>

<file path=ppt/theme/theme3.xml><?xml version="1.0" encoding="utf-8"?>
<a:theme xmlns:a="http://schemas.openxmlformats.org/drawingml/2006/main" name="Internal Pages - Blank White">
  <a:themeElements>
    <a:clrScheme name="Universe of Learning Theme">
      <a:dk1>
        <a:srgbClr val="1A0E3B"/>
      </a:dk1>
      <a:lt1>
        <a:srgbClr val="FFFFFF"/>
      </a:lt1>
      <a:dk2>
        <a:srgbClr val="2C2C30"/>
      </a:dk2>
      <a:lt2>
        <a:srgbClr val="E7E6E6"/>
      </a:lt2>
      <a:accent1>
        <a:srgbClr val="4472C4"/>
      </a:accent1>
      <a:accent2>
        <a:srgbClr val="ED7D31"/>
      </a:accent2>
      <a:accent3>
        <a:srgbClr val="A5A5A5"/>
      </a:accent3>
      <a:accent4>
        <a:srgbClr val="FFC000"/>
      </a:accent4>
      <a:accent5>
        <a:srgbClr val="5B9BD5"/>
      </a:accent5>
      <a:accent6>
        <a:srgbClr val="70AD47"/>
      </a:accent6>
      <a:hlink>
        <a:srgbClr val="1483FC"/>
      </a:hlink>
      <a:folHlink>
        <a:srgbClr val="1483FC"/>
      </a:folHlink>
    </a:clrScheme>
    <a:fontScheme name="Tw Cen MT">
      <a:majorFont>
        <a:latin typeface="Tw Cen MT" panose="020B0602020104020603"/>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0A473083-951A-B446-917C-9AADBDE9454B}" vid="{954CA36C-9B63-124A-9E26-AE13A40FECBD}"/>
    </a:ext>
  </a:extLst>
</a:theme>
</file>

<file path=ppt/theme/theme4.xml><?xml version="1.0" encoding="utf-8"?>
<a:theme xmlns:a="http://schemas.openxmlformats.org/drawingml/2006/main" name="Internal Page - Blank Blu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Tw Cen MT">
      <a:majorFont>
        <a:latin typeface="Tw Cen MT" panose="020B0602020104020603"/>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0A473083-951A-B446-917C-9AADBDE9454B}" vid="{9C8708B3-BCEC-094C-91FB-0C77DC637A5F}"/>
    </a:ext>
  </a:extLst>
</a:theme>
</file>

<file path=ppt/theme/theme5.xml><?xml version="1.0" encoding="utf-8"?>
<a:theme xmlns:a="http://schemas.openxmlformats.org/drawingml/2006/main" name="Internal Pages - Add Background Im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Tw Cen MT">
      <a:majorFont>
        <a:latin typeface="Tw Cen MT" panose="020B0602020104020603"/>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0A473083-951A-B446-917C-9AADBDE9454B}" vid="{33D34709-A53F-0F47-9DFC-2B607DEBC4B2}"/>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Speaker Title</Template>
  <Application>Microsoft Office PowerPoint</Application>
  <PresentationFormat>Widescreen</PresentationFormat>
  <Slides>49</Slides>
  <Notes>16</Notes>
  <HiddenSlides>0</HiddenSlides>
  <ScaleCrop>false</ScaleCrop>
  <HeadingPairs>
    <vt:vector size="4" baseType="variant">
      <vt:variant>
        <vt:lpstr>Theme</vt:lpstr>
      </vt:variant>
      <vt:variant>
        <vt:i4>5</vt:i4>
      </vt:variant>
      <vt:variant>
        <vt:lpstr>Slide Titles</vt:lpstr>
      </vt:variant>
      <vt:variant>
        <vt:i4>49</vt:i4>
      </vt:variant>
    </vt:vector>
  </HeadingPairs>
  <TitlesOfParts>
    <vt:vector size="54" baseType="lpstr">
      <vt:lpstr>Speaker Title</vt:lpstr>
      <vt:lpstr>Resources</vt:lpstr>
      <vt:lpstr>Internal Pages - Blank White</vt:lpstr>
      <vt:lpstr>Internal Page - Blank Blue</vt:lpstr>
      <vt:lpstr>Internal Pages - Add Background Image</vt:lpstr>
      <vt:lpstr>The Shocking Universe</vt:lpstr>
      <vt:lpstr>Outline of this Science Briefing</vt:lpstr>
      <vt:lpstr>The Shocking Truth About Star Formation</vt:lpstr>
      <vt:lpstr>What is a Shock?</vt:lpstr>
      <vt:lpstr>What Happens in a Shock?</vt:lpstr>
      <vt:lpstr>PowerPoint Presentation</vt:lpstr>
      <vt:lpstr>Stellar Birthplaces </vt:lpstr>
      <vt:lpstr>Star and Planet Formation</vt:lpstr>
      <vt:lpstr>PowerPoint Presentation</vt:lpstr>
      <vt:lpstr>PowerPoint Presentation</vt:lpstr>
      <vt:lpstr>A Star is Born</vt:lpstr>
      <vt:lpstr>PowerPoint Presentation</vt:lpstr>
      <vt:lpstr>PowerPoint Presentation</vt:lpstr>
      <vt:lpstr>Bow Shocks in Astrophysics</vt:lpstr>
      <vt:lpstr>Bow Shocks</vt:lpstr>
      <vt:lpstr>Bow Shocks at Various Scales</vt:lpstr>
      <vt:lpstr>Bow Shocks at Various Scales</vt:lpstr>
      <vt:lpstr>Bow Shocks at Various Scales</vt:lpstr>
      <vt:lpstr>Bow Shock Ingredients</vt:lpstr>
      <vt:lpstr>Pulsar Bow Shocks</vt:lpstr>
      <vt:lpstr>Pulsar Bow Shocks</vt:lpstr>
      <vt:lpstr>Pulsar Bow Shocks</vt:lpstr>
      <vt:lpstr>Pulsar Bow Shocks</vt:lpstr>
      <vt:lpstr>Pulsar Bow Shocks</vt:lpstr>
      <vt:lpstr>Pulsar Bow Shocks</vt:lpstr>
      <vt:lpstr>Pulsar Bow Shocks</vt:lpstr>
      <vt:lpstr>Wrap up:</vt:lpstr>
      <vt:lpstr>Shocks In Stephan’s Quintet</vt:lpstr>
      <vt:lpstr>Getting to know Stephan’s Quintet:   A compact grouping of FOUR* large galaxies 300 million light years away   </vt:lpstr>
      <vt:lpstr>PowerPoint Presentation</vt:lpstr>
      <vt:lpstr>X-rays show superheated gas from shock</vt:lpstr>
      <vt:lpstr>In 2006 we discovered very fragile hydrogen molecules emitting powerfully! These molecules are radiating like crazy but how can they survive in this hostile environment? </vt:lpstr>
      <vt:lpstr>In 2006 we discovered very fragile hydrogen molecules emitting powerfully! These molecules are radiating like crazy but how can they survive in this hostile environment? </vt:lpstr>
      <vt:lpstr>PowerPoint Presentation</vt:lpstr>
      <vt:lpstr>PowerPoint Presentation</vt:lpstr>
      <vt:lpstr>PowerPoint Presentation</vt:lpstr>
      <vt:lpstr>PowerPoint Presentation</vt:lpstr>
      <vt:lpstr>PowerPoint Presentation</vt:lpstr>
      <vt:lpstr>PowerPoint Presentation</vt:lpstr>
      <vt:lpstr>This picture is consistent with images of the warm molecular hydrogen gas with JWST</vt:lpstr>
      <vt:lpstr>Implications for turbulence at high      redshift</vt:lpstr>
      <vt:lpstr>Summary </vt:lpstr>
      <vt:lpstr>ADDITIONAL RESOURCES</vt:lpstr>
      <vt:lpstr>ADDITIONAL RESOURCES</vt:lpstr>
      <vt:lpstr>ADDITIONAL RESOURCES</vt:lpstr>
      <vt:lpstr>ADDITIONAL RESOURCES</vt:lpstr>
      <vt:lpstr>ADDITIONAL RESOURCES</vt:lpstr>
      <vt:lpstr>Feedback?</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Martha Saladino</dc:creator>
  <cp:revision>1</cp:revision>
  <dcterms:created xsi:type="dcterms:W3CDTF">2025-09-25T18:34:05Z</dcterms:created>
  <dcterms:modified xsi:type="dcterms:W3CDTF">2025-10-01T16:46:03Z</dcterms:modified>
</cp:coreProperties>
</file>